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3.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 id="2147483690" r:id="rId4"/>
  </p:sldMasterIdLst>
  <p:sldIdLst>
    <p:sldId id="332" r:id="rId5"/>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6" d="100"/>
          <a:sy n="76" d="100"/>
        </p:scale>
        <p:origin x="82" y="30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theme" Target="theme/theme1.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4" Type="http://schemas.openxmlformats.org/officeDocument/2006/relationships/slideMaster" Target="slideMasters/slideMaster4.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slideMaster" Target="slideMasters/slideMaster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61" Type="http://schemas.openxmlformats.org/officeDocument/2006/relationships/slide" Target="slides/slide57.xml"/><Relationship Id="rId8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AC53187-27A1-4B48-9A5B-CC78BE1A895A}" type="doc">
      <dgm:prSet loTypeId="urn:microsoft.com/office/officeart/2005/8/layout/vList5" loCatId="list" qsTypeId="urn:microsoft.com/office/officeart/2005/8/quickstyle/simple4" qsCatId="simple" csTypeId="urn:microsoft.com/office/officeart/2005/8/colors/accent1_2" csCatId="accent1" phldr="1"/>
      <dgm:spPr/>
      <dgm:t>
        <a:bodyPr/>
        <a:lstStyle/>
        <a:p>
          <a:endParaRPr lang="en-US"/>
        </a:p>
      </dgm:t>
    </dgm:pt>
    <dgm:pt modelId="{64A944EE-9BDD-4BC8-A1FA-8E3B82F45F26}">
      <dgm:prSet phldrT="[Text]" custT="1"/>
      <dgm:spPr/>
      <dgm:t>
        <a:bodyPr/>
        <a:lstStyle/>
        <a:p>
          <a:pPr marL="228600" lvl="1" indent="-228600" algn="l" defTabSz="977900">
            <a:lnSpc>
              <a:spcPct val="90000"/>
            </a:lnSpc>
            <a:spcBef>
              <a:spcPct val="0"/>
            </a:spcBef>
            <a:spcAft>
              <a:spcPct val="15000"/>
            </a:spcAft>
            <a:buFont typeface="Arial" panose="020B0604020202020204" pitchFamily="34" charset="0"/>
            <a:buChar char="•"/>
          </a:pPr>
          <a:r>
            <a:rPr lang="en-US" sz="2200" kern="1200" noProof="0">
              <a:latin typeface="Arial" panose="020B0604020202020204"/>
              <a:ea typeface="+mn-ea"/>
              <a:cs typeface="+mn-cs"/>
            </a:rPr>
            <a:t>GET/status</a:t>
          </a:r>
          <a:endParaRPr lang="en-US" sz="2200" kern="1200" noProof="0" dirty="0">
            <a:latin typeface="Arial" panose="020B0604020202020204"/>
            <a:ea typeface="+mn-ea"/>
            <a:cs typeface="+mn-cs"/>
          </a:endParaRPr>
        </a:p>
      </dgm:t>
    </dgm:pt>
    <dgm:pt modelId="{53D3CF53-D646-4C32-8697-FB346FE6600A}" type="parTrans" cxnId="{1280C91C-A76B-400C-A63E-C8E928B04957}">
      <dgm:prSet/>
      <dgm:spPr/>
      <dgm:t>
        <a:bodyPr/>
        <a:lstStyle/>
        <a:p>
          <a:endParaRPr lang="en-US"/>
        </a:p>
      </dgm:t>
    </dgm:pt>
    <dgm:pt modelId="{0DFA7D64-5BB9-4928-9B8C-2317D35D28E6}" type="sibTrans" cxnId="{1280C91C-A76B-400C-A63E-C8E928B04957}">
      <dgm:prSet/>
      <dgm:spPr/>
      <dgm:t>
        <a:bodyPr/>
        <a:lstStyle/>
        <a:p>
          <a:endParaRPr lang="en-US"/>
        </a:p>
      </dgm:t>
    </dgm:pt>
    <dgm:pt modelId="{E4830D4D-00B5-40EF-A2C1-B029A95AE703}">
      <dgm:prSet phldrT="[Text]" custT="1"/>
      <dgm:spPr/>
      <dgm:t>
        <a:bodyPr/>
        <a:lstStyle/>
        <a:p>
          <a:r>
            <a:rPr lang="en-US" sz="3000" noProof="0" dirty="0"/>
            <a:t>Test 02</a:t>
          </a:r>
        </a:p>
      </dgm:t>
    </dgm:pt>
    <dgm:pt modelId="{094CDAA5-56F5-46A2-AEAB-5AFF611FD569}" type="parTrans" cxnId="{6FA4F4D7-EFFB-4CEB-9D55-82328A934340}">
      <dgm:prSet/>
      <dgm:spPr/>
      <dgm:t>
        <a:bodyPr/>
        <a:lstStyle/>
        <a:p>
          <a:endParaRPr lang="en-US"/>
        </a:p>
      </dgm:t>
    </dgm:pt>
    <dgm:pt modelId="{A9A1205D-3DE2-4115-87F6-43D60ADB3855}" type="sibTrans" cxnId="{6FA4F4D7-EFFB-4CEB-9D55-82328A934340}">
      <dgm:prSet/>
      <dgm:spPr/>
      <dgm:t>
        <a:bodyPr/>
        <a:lstStyle/>
        <a:p>
          <a:endParaRPr lang="en-US"/>
        </a:p>
      </dgm:t>
    </dgm:pt>
    <dgm:pt modelId="{9DB0349E-E1DD-4F43-9809-E3B6D8591A7F}">
      <dgm:prSet phldrT="[Text]" custT="1"/>
      <dgm:spPr/>
      <dgm:t>
        <a:bodyPr/>
        <a:lstStyle/>
        <a:p>
          <a:pPr marL="228600" lvl="1" indent="-228600" algn="l" defTabSz="977900">
            <a:lnSpc>
              <a:spcPct val="90000"/>
            </a:lnSpc>
            <a:spcBef>
              <a:spcPct val="0"/>
            </a:spcBef>
            <a:spcAft>
              <a:spcPct val="15000"/>
            </a:spcAft>
            <a:buNone/>
          </a:pPr>
          <a:r>
            <a:rPr lang="en-US" sz="2200" b="1" kern="1200" noProof="0">
              <a:latin typeface="Arial" panose="020B0604020202020204"/>
              <a:ea typeface="+mn-ea"/>
              <a:cs typeface="+mn-cs"/>
            </a:rPr>
            <a:t>List of books</a:t>
          </a:r>
          <a:endParaRPr lang="en-US" sz="2200" b="1" kern="1200" noProof="0" dirty="0">
            <a:latin typeface="Arial" panose="020B0604020202020204"/>
            <a:ea typeface="+mn-ea"/>
            <a:cs typeface="+mn-cs"/>
          </a:endParaRPr>
        </a:p>
      </dgm:t>
    </dgm:pt>
    <dgm:pt modelId="{A045DAE0-3E7C-44BE-BDC2-AD794AD70710}" type="parTrans" cxnId="{F9AD6B4F-F84A-42C6-A169-9F4644377EF0}">
      <dgm:prSet/>
      <dgm:spPr/>
      <dgm:t>
        <a:bodyPr/>
        <a:lstStyle/>
        <a:p>
          <a:endParaRPr lang="en-US"/>
        </a:p>
      </dgm:t>
    </dgm:pt>
    <dgm:pt modelId="{51647663-9293-44B4-8757-9EC92253F276}" type="sibTrans" cxnId="{F9AD6B4F-F84A-42C6-A169-9F4644377EF0}">
      <dgm:prSet/>
      <dgm:spPr/>
      <dgm:t>
        <a:bodyPr/>
        <a:lstStyle/>
        <a:p>
          <a:endParaRPr lang="en-US"/>
        </a:p>
      </dgm:t>
    </dgm:pt>
    <dgm:pt modelId="{0990D80C-FC26-44CC-AB64-A06E8049BB9C}">
      <dgm:prSet phldrT="[Text]" custT="1"/>
      <dgm:spPr/>
      <dgm:t>
        <a:bodyPr/>
        <a:lstStyle/>
        <a:p>
          <a:pPr marL="228600" lvl="1" indent="-228600" algn="l" defTabSz="977900">
            <a:lnSpc>
              <a:spcPct val="90000"/>
            </a:lnSpc>
            <a:spcBef>
              <a:spcPct val="0"/>
            </a:spcBef>
            <a:spcAft>
              <a:spcPct val="15000"/>
            </a:spcAft>
            <a:buFont typeface="Arial" panose="020B0604020202020204" pitchFamily="34" charset="0"/>
            <a:buChar char="•"/>
          </a:pPr>
          <a:r>
            <a:rPr lang="en-US" sz="2200" kern="1200" noProof="0">
              <a:latin typeface="Arial" panose="020B0604020202020204"/>
              <a:ea typeface="+mn-ea"/>
              <a:cs typeface="+mn-cs"/>
            </a:rPr>
            <a:t>GET/books</a:t>
          </a:r>
          <a:endParaRPr lang="en-US" sz="2200" kern="1200" noProof="0" dirty="0">
            <a:latin typeface="Arial" panose="020B0604020202020204"/>
            <a:ea typeface="+mn-ea"/>
            <a:cs typeface="+mn-cs"/>
          </a:endParaRPr>
        </a:p>
      </dgm:t>
    </dgm:pt>
    <dgm:pt modelId="{ED549773-C894-4C0E-8D23-8B27277B8178}" type="parTrans" cxnId="{2E321043-20F4-44DA-801E-E663F069A3BD}">
      <dgm:prSet/>
      <dgm:spPr/>
      <dgm:t>
        <a:bodyPr/>
        <a:lstStyle/>
        <a:p>
          <a:endParaRPr lang="en-US"/>
        </a:p>
      </dgm:t>
    </dgm:pt>
    <dgm:pt modelId="{BF70D2BC-816A-45F4-92F3-DAEC265B2E02}" type="sibTrans" cxnId="{2E321043-20F4-44DA-801E-E663F069A3BD}">
      <dgm:prSet/>
      <dgm:spPr/>
      <dgm:t>
        <a:bodyPr/>
        <a:lstStyle/>
        <a:p>
          <a:endParaRPr lang="en-US"/>
        </a:p>
      </dgm:t>
    </dgm:pt>
    <dgm:pt modelId="{AA320A4C-853F-4479-B9CE-B1629F95BC99}">
      <dgm:prSet phldrT="[Text]" custT="1"/>
      <dgm:spPr/>
      <dgm:t>
        <a:bodyPr/>
        <a:lstStyle/>
        <a:p>
          <a:pPr>
            <a:buNone/>
          </a:pPr>
          <a:r>
            <a:rPr lang="en-US" sz="3000" noProof="0" dirty="0"/>
            <a:t>Tests 03, 04</a:t>
          </a:r>
        </a:p>
      </dgm:t>
    </dgm:pt>
    <dgm:pt modelId="{1C78CF38-C714-4370-B077-8259CB06E2C5}" type="parTrans" cxnId="{6A59D40C-4A43-41AB-91FD-881568FD81A9}">
      <dgm:prSet/>
      <dgm:spPr/>
      <dgm:t>
        <a:bodyPr/>
        <a:lstStyle/>
        <a:p>
          <a:endParaRPr lang="en-US"/>
        </a:p>
      </dgm:t>
    </dgm:pt>
    <dgm:pt modelId="{44E35290-A43D-4E46-84E8-3A7B15DEC581}" type="sibTrans" cxnId="{6A59D40C-4A43-41AB-91FD-881568FD81A9}">
      <dgm:prSet/>
      <dgm:spPr/>
      <dgm:t>
        <a:bodyPr/>
        <a:lstStyle/>
        <a:p>
          <a:endParaRPr lang="en-US"/>
        </a:p>
      </dgm:t>
    </dgm:pt>
    <dgm:pt modelId="{B86FF3F6-FA17-49BD-A844-2A04FE1676D8}">
      <dgm:prSet phldrT="[Text]" custT="1"/>
      <dgm:spPr/>
      <dgm:t>
        <a:bodyPr/>
        <a:lstStyle/>
        <a:p>
          <a:pPr marL="228600" lvl="1" indent="-228600" algn="l" defTabSz="977900">
            <a:lnSpc>
              <a:spcPct val="90000"/>
            </a:lnSpc>
            <a:spcBef>
              <a:spcPct val="0"/>
            </a:spcBef>
            <a:spcAft>
              <a:spcPct val="15000"/>
            </a:spcAft>
            <a:buNone/>
          </a:pPr>
          <a:r>
            <a:rPr lang="en-US" sz="2200" b="1" kern="1200" noProof="0">
              <a:latin typeface="Arial" panose="020B0604020202020204"/>
              <a:ea typeface="+mn-ea"/>
              <a:cs typeface="+mn-cs"/>
            </a:rPr>
            <a:t>Get a single book</a:t>
          </a:r>
          <a:endParaRPr lang="en-US" sz="2200" b="1" kern="1200" noProof="0" dirty="0">
            <a:latin typeface="Arial" panose="020B0604020202020204"/>
            <a:ea typeface="+mn-ea"/>
            <a:cs typeface="+mn-cs"/>
          </a:endParaRPr>
        </a:p>
      </dgm:t>
    </dgm:pt>
    <dgm:pt modelId="{67517BE8-4DF1-423D-BAE8-DDB1BDC7A19B}" type="parTrans" cxnId="{18D74AB7-2CFF-431B-BBBA-95288A14DE7D}">
      <dgm:prSet/>
      <dgm:spPr/>
      <dgm:t>
        <a:bodyPr/>
        <a:lstStyle/>
        <a:p>
          <a:endParaRPr lang="en-US"/>
        </a:p>
      </dgm:t>
    </dgm:pt>
    <dgm:pt modelId="{66691B2B-7DB2-4FD9-BFDF-4E23E3BBCA29}" type="sibTrans" cxnId="{18D74AB7-2CFF-431B-BBBA-95288A14DE7D}">
      <dgm:prSet/>
      <dgm:spPr/>
      <dgm:t>
        <a:bodyPr/>
        <a:lstStyle/>
        <a:p>
          <a:endParaRPr lang="en-US"/>
        </a:p>
      </dgm:t>
    </dgm:pt>
    <dgm:pt modelId="{39D4CBA4-C546-482B-BFC6-4A177E69D385}">
      <dgm:prSet phldrT="[Text]" custT="1"/>
      <dgm:spPr/>
      <dgm:t>
        <a:bodyPr/>
        <a:lstStyle/>
        <a:p>
          <a:pPr marL="228600" lvl="1" indent="-228600" algn="l" defTabSz="977900">
            <a:lnSpc>
              <a:spcPct val="90000"/>
            </a:lnSpc>
            <a:spcBef>
              <a:spcPct val="0"/>
            </a:spcBef>
            <a:spcAft>
              <a:spcPct val="15000"/>
            </a:spcAft>
            <a:buFont typeface="Arial" panose="020B0604020202020204" pitchFamily="34" charset="0"/>
            <a:buChar char="•"/>
          </a:pPr>
          <a:r>
            <a:rPr lang="en-US" sz="2200" kern="1200" noProof="0">
              <a:latin typeface="Arial" panose="020B0604020202020204"/>
              <a:ea typeface="+mn-ea"/>
              <a:cs typeface="+mn-cs"/>
            </a:rPr>
            <a:t>GET/books/:bookId</a:t>
          </a:r>
          <a:endParaRPr lang="en-US" sz="2200" kern="1200" noProof="0" dirty="0">
            <a:latin typeface="Arial" panose="020B0604020202020204"/>
            <a:ea typeface="+mn-ea"/>
            <a:cs typeface="+mn-cs"/>
          </a:endParaRPr>
        </a:p>
      </dgm:t>
    </dgm:pt>
    <dgm:pt modelId="{B6502665-7F07-4BC6-B473-93810D09AF5F}" type="parTrans" cxnId="{810AA3DD-C8F0-42F6-8253-87A2CCA97E2D}">
      <dgm:prSet/>
      <dgm:spPr/>
      <dgm:t>
        <a:bodyPr/>
        <a:lstStyle/>
        <a:p>
          <a:endParaRPr lang="en-US"/>
        </a:p>
      </dgm:t>
    </dgm:pt>
    <dgm:pt modelId="{6716BEBE-80C8-49BA-8919-7433B55FED13}" type="sibTrans" cxnId="{810AA3DD-C8F0-42F6-8253-87A2CCA97E2D}">
      <dgm:prSet/>
      <dgm:spPr/>
      <dgm:t>
        <a:bodyPr/>
        <a:lstStyle/>
        <a:p>
          <a:endParaRPr lang="en-US"/>
        </a:p>
      </dgm:t>
    </dgm:pt>
    <dgm:pt modelId="{43704B66-9DFF-41E8-BC78-E9983F77BC4F}">
      <dgm:prSet phldrT="[Text]" custT="1"/>
      <dgm:spPr/>
      <dgm:t>
        <a:bodyPr/>
        <a:lstStyle/>
        <a:p>
          <a:r>
            <a:rPr lang="en-US" sz="3000" noProof="0" dirty="0"/>
            <a:t>Test 01</a:t>
          </a:r>
        </a:p>
      </dgm:t>
    </dgm:pt>
    <dgm:pt modelId="{5A3C526F-4724-4B1F-8C8A-818EE9A1F37F}" type="parTrans" cxnId="{18E16C89-F719-4C69-8098-FDBBCFC8FB9E}">
      <dgm:prSet/>
      <dgm:spPr/>
      <dgm:t>
        <a:bodyPr/>
        <a:lstStyle/>
        <a:p>
          <a:endParaRPr lang="en-US"/>
        </a:p>
      </dgm:t>
    </dgm:pt>
    <dgm:pt modelId="{C771AE21-969D-4405-B3BD-392F10D65717}" type="sibTrans" cxnId="{18E16C89-F719-4C69-8098-FDBBCFC8FB9E}">
      <dgm:prSet/>
      <dgm:spPr/>
      <dgm:t>
        <a:bodyPr/>
        <a:lstStyle/>
        <a:p>
          <a:endParaRPr lang="en-US"/>
        </a:p>
      </dgm:t>
    </dgm:pt>
    <dgm:pt modelId="{6B316835-FCD2-4E81-9129-E4AD9BD41B26}">
      <dgm:prSet phldrT="[Text]" custT="1"/>
      <dgm:spPr/>
      <dgm:t>
        <a:bodyPr/>
        <a:lstStyle/>
        <a:p>
          <a:pPr marL="228600" lvl="1" indent="-228600" algn="l" defTabSz="977900">
            <a:lnSpc>
              <a:spcPct val="90000"/>
            </a:lnSpc>
            <a:spcBef>
              <a:spcPct val="0"/>
            </a:spcBef>
            <a:spcAft>
              <a:spcPct val="15000"/>
            </a:spcAft>
            <a:buNone/>
          </a:pPr>
          <a:r>
            <a:rPr lang="en-US" sz="2200" b="1" kern="1200" noProof="0">
              <a:latin typeface="Arial" panose="020B0604020202020204"/>
              <a:ea typeface="+mn-ea"/>
              <a:cs typeface="+mn-cs"/>
            </a:rPr>
            <a:t>Status</a:t>
          </a:r>
          <a:endParaRPr lang="en-US" sz="2200" b="1" kern="1200" noProof="0" dirty="0">
            <a:latin typeface="Arial" panose="020B0604020202020204"/>
            <a:ea typeface="+mn-ea"/>
            <a:cs typeface="+mn-cs"/>
          </a:endParaRPr>
        </a:p>
      </dgm:t>
    </dgm:pt>
    <dgm:pt modelId="{600C325B-DA6A-40BE-A095-F7384CB06B0E}" type="sibTrans" cxnId="{6DE42891-5D5B-423F-B1DD-E94FE5AD437E}">
      <dgm:prSet/>
      <dgm:spPr/>
      <dgm:t>
        <a:bodyPr/>
        <a:lstStyle/>
        <a:p>
          <a:endParaRPr lang="en-US"/>
        </a:p>
      </dgm:t>
    </dgm:pt>
    <dgm:pt modelId="{6E1B00A0-A9A9-4593-8059-C7EDF24C8781}" type="parTrans" cxnId="{6DE42891-5D5B-423F-B1DD-E94FE5AD437E}">
      <dgm:prSet/>
      <dgm:spPr/>
      <dgm:t>
        <a:bodyPr/>
        <a:lstStyle/>
        <a:p>
          <a:endParaRPr lang="en-US"/>
        </a:p>
      </dgm:t>
    </dgm:pt>
    <dgm:pt modelId="{FB8D3A8C-031A-4B87-9C18-19B22DF4C1CC}">
      <dgm:prSet phldrT="[Text]" custT="1"/>
      <dgm:spPr/>
      <dgm:t>
        <a:bodyPr/>
        <a:lstStyle/>
        <a:p>
          <a:pPr marL="228600" lvl="1" indent="-228600" algn="l" defTabSz="977900">
            <a:lnSpc>
              <a:spcPct val="90000"/>
            </a:lnSpc>
            <a:spcBef>
              <a:spcPct val="0"/>
            </a:spcBef>
            <a:spcAft>
              <a:spcPct val="15000"/>
            </a:spcAft>
            <a:buFont typeface="Arial" panose="020B0604020202020204" pitchFamily="34" charset="0"/>
            <a:buChar char="•"/>
          </a:pPr>
          <a:r>
            <a:rPr lang="en-US" sz="2200" kern="1200" noProof="0">
              <a:latin typeface="Arial" panose="020B0604020202020204"/>
              <a:ea typeface="+mn-ea"/>
              <a:cs typeface="+mn-cs"/>
            </a:rPr>
            <a:t>POST/api-clients/</a:t>
          </a:r>
          <a:endParaRPr lang="en-US" sz="2200" kern="1200" noProof="0" dirty="0">
            <a:latin typeface="Arial" panose="020B0604020202020204"/>
            <a:ea typeface="+mn-ea"/>
            <a:cs typeface="+mn-cs"/>
          </a:endParaRPr>
        </a:p>
      </dgm:t>
    </dgm:pt>
    <dgm:pt modelId="{72CAF5B4-0005-4C6A-877B-2E9605B13B15}" type="parTrans" cxnId="{CCCD2371-2747-460A-B526-70C7B05C2A22}">
      <dgm:prSet/>
      <dgm:spPr/>
      <dgm:t>
        <a:bodyPr/>
        <a:lstStyle/>
        <a:p>
          <a:endParaRPr lang="en-US"/>
        </a:p>
      </dgm:t>
    </dgm:pt>
    <dgm:pt modelId="{0C2FE7C9-C2E7-4269-A0D2-A05F5DB11ACE}" type="sibTrans" cxnId="{CCCD2371-2747-460A-B526-70C7B05C2A22}">
      <dgm:prSet/>
      <dgm:spPr/>
      <dgm:t>
        <a:bodyPr/>
        <a:lstStyle/>
        <a:p>
          <a:endParaRPr lang="en-US"/>
        </a:p>
      </dgm:t>
    </dgm:pt>
    <dgm:pt modelId="{0C8901EF-8F8D-4E35-9432-01010D60AC87}">
      <dgm:prSet phldrT="[Text]" custT="1"/>
      <dgm:spPr/>
      <dgm:t>
        <a:bodyPr/>
        <a:lstStyle/>
        <a:p>
          <a:pPr>
            <a:buNone/>
          </a:pPr>
          <a:r>
            <a:rPr lang="en-US" sz="3000" noProof="0" dirty="0"/>
            <a:t>Tests 05, 06</a:t>
          </a:r>
        </a:p>
      </dgm:t>
    </dgm:pt>
    <dgm:pt modelId="{8D80E379-EC98-45B6-8468-1C8E96993464}" type="parTrans" cxnId="{F5E3E21F-CD5F-4BBD-A32F-5D472F096026}">
      <dgm:prSet/>
      <dgm:spPr/>
      <dgm:t>
        <a:bodyPr/>
        <a:lstStyle/>
        <a:p>
          <a:endParaRPr lang="en-US"/>
        </a:p>
      </dgm:t>
    </dgm:pt>
    <dgm:pt modelId="{60229A27-01AE-42CC-86AA-41E16057A1BC}" type="sibTrans" cxnId="{F5E3E21F-CD5F-4BBD-A32F-5D472F096026}">
      <dgm:prSet/>
      <dgm:spPr/>
      <dgm:t>
        <a:bodyPr/>
        <a:lstStyle/>
        <a:p>
          <a:endParaRPr lang="en-US"/>
        </a:p>
      </dgm:t>
    </dgm:pt>
    <dgm:pt modelId="{E8F82EA8-FAEF-4248-851F-58127A582462}">
      <dgm:prSet phldrT="[Text]" custT="1"/>
      <dgm:spPr/>
      <dgm:t>
        <a:bodyPr/>
        <a:lstStyle/>
        <a:p>
          <a:pPr marL="228600" lvl="1" indent="-228600" algn="l" defTabSz="977900">
            <a:lnSpc>
              <a:spcPct val="90000"/>
            </a:lnSpc>
            <a:spcBef>
              <a:spcPct val="0"/>
            </a:spcBef>
            <a:spcAft>
              <a:spcPct val="15000"/>
            </a:spcAft>
            <a:buNone/>
          </a:pPr>
          <a:r>
            <a:rPr lang="en-US" sz="2200" b="1" kern="1200" noProof="0">
              <a:latin typeface="Arial" panose="020B0604020202020204"/>
              <a:ea typeface="+mn-ea"/>
              <a:cs typeface="+mn-cs"/>
            </a:rPr>
            <a:t>API Authentication</a:t>
          </a:r>
          <a:endParaRPr lang="en-US" sz="2200" b="1" kern="1200" noProof="0" dirty="0">
            <a:latin typeface="Arial" panose="020B0604020202020204"/>
            <a:ea typeface="+mn-ea"/>
            <a:cs typeface="+mn-cs"/>
          </a:endParaRPr>
        </a:p>
      </dgm:t>
    </dgm:pt>
    <dgm:pt modelId="{5696CAC6-431D-431A-9EB5-FD98C271CFDD}" type="parTrans" cxnId="{34E63FC6-DD93-4D38-A7B5-E5C5420620A1}">
      <dgm:prSet/>
      <dgm:spPr/>
      <dgm:t>
        <a:bodyPr/>
        <a:lstStyle/>
        <a:p>
          <a:endParaRPr lang="en-US"/>
        </a:p>
      </dgm:t>
    </dgm:pt>
    <dgm:pt modelId="{BC6E04E7-DFA0-427D-A15D-A1FB40222C15}" type="sibTrans" cxnId="{34E63FC6-DD93-4D38-A7B5-E5C5420620A1}">
      <dgm:prSet/>
      <dgm:spPr/>
      <dgm:t>
        <a:bodyPr/>
        <a:lstStyle/>
        <a:p>
          <a:endParaRPr lang="en-US"/>
        </a:p>
      </dgm:t>
    </dgm:pt>
    <dgm:pt modelId="{F74508DB-C964-40CE-B69A-7ED0DF4527E0}" type="pres">
      <dgm:prSet presAssocID="{1AC53187-27A1-4B48-9A5B-CC78BE1A895A}" presName="Name0" presStyleCnt="0">
        <dgm:presLayoutVars>
          <dgm:dir/>
          <dgm:animLvl val="lvl"/>
          <dgm:resizeHandles val="exact"/>
        </dgm:presLayoutVars>
      </dgm:prSet>
      <dgm:spPr/>
    </dgm:pt>
    <dgm:pt modelId="{B0F50375-49A8-41E6-8F02-AA48F80FFC18}" type="pres">
      <dgm:prSet presAssocID="{43704B66-9DFF-41E8-BC78-E9983F77BC4F}" presName="linNode" presStyleCnt="0"/>
      <dgm:spPr/>
    </dgm:pt>
    <dgm:pt modelId="{8D8C226D-989C-4ADA-BA50-EA896846FBF9}" type="pres">
      <dgm:prSet presAssocID="{43704B66-9DFF-41E8-BC78-E9983F77BC4F}" presName="parentText" presStyleLbl="node1" presStyleIdx="0" presStyleCnt="4">
        <dgm:presLayoutVars>
          <dgm:chMax val="1"/>
          <dgm:bulletEnabled val="1"/>
        </dgm:presLayoutVars>
      </dgm:prSet>
      <dgm:spPr/>
    </dgm:pt>
    <dgm:pt modelId="{ABEB0795-DAFA-4EC9-AAF0-D43E9DDABFBA}" type="pres">
      <dgm:prSet presAssocID="{43704B66-9DFF-41E8-BC78-E9983F77BC4F}" presName="descendantText" presStyleLbl="alignAccFollowNode1" presStyleIdx="0" presStyleCnt="4">
        <dgm:presLayoutVars>
          <dgm:bulletEnabled val="1"/>
        </dgm:presLayoutVars>
      </dgm:prSet>
      <dgm:spPr/>
    </dgm:pt>
    <dgm:pt modelId="{948041AD-5684-4DA1-A20A-9BE194522A31}" type="pres">
      <dgm:prSet presAssocID="{C771AE21-969D-4405-B3BD-392F10D65717}" presName="sp" presStyleCnt="0"/>
      <dgm:spPr/>
    </dgm:pt>
    <dgm:pt modelId="{B1437050-B7BA-4CA9-9578-0E8DFE001147}" type="pres">
      <dgm:prSet presAssocID="{E4830D4D-00B5-40EF-A2C1-B029A95AE703}" presName="linNode" presStyleCnt="0"/>
      <dgm:spPr/>
    </dgm:pt>
    <dgm:pt modelId="{252C9A6D-BD60-4D57-A6CE-4B1C173C7728}" type="pres">
      <dgm:prSet presAssocID="{E4830D4D-00B5-40EF-A2C1-B029A95AE703}" presName="parentText" presStyleLbl="node1" presStyleIdx="1" presStyleCnt="4">
        <dgm:presLayoutVars>
          <dgm:chMax val="1"/>
          <dgm:bulletEnabled val="1"/>
        </dgm:presLayoutVars>
      </dgm:prSet>
      <dgm:spPr/>
    </dgm:pt>
    <dgm:pt modelId="{67380D2D-A30B-485B-89D8-35807071EB12}" type="pres">
      <dgm:prSet presAssocID="{E4830D4D-00B5-40EF-A2C1-B029A95AE703}" presName="descendantText" presStyleLbl="alignAccFollowNode1" presStyleIdx="1" presStyleCnt="4">
        <dgm:presLayoutVars>
          <dgm:bulletEnabled val="1"/>
        </dgm:presLayoutVars>
      </dgm:prSet>
      <dgm:spPr/>
    </dgm:pt>
    <dgm:pt modelId="{CF4B2C0B-5C99-419F-B6E9-68A6BFD1EFE1}" type="pres">
      <dgm:prSet presAssocID="{A9A1205D-3DE2-4115-87F6-43D60ADB3855}" presName="sp" presStyleCnt="0"/>
      <dgm:spPr/>
    </dgm:pt>
    <dgm:pt modelId="{3F446DF6-7159-4612-A565-61F59275F2D6}" type="pres">
      <dgm:prSet presAssocID="{AA320A4C-853F-4479-B9CE-B1629F95BC99}" presName="linNode" presStyleCnt="0"/>
      <dgm:spPr/>
    </dgm:pt>
    <dgm:pt modelId="{12475C2A-6AFE-440E-B39B-2B3CD77A3C8E}" type="pres">
      <dgm:prSet presAssocID="{AA320A4C-853F-4479-B9CE-B1629F95BC99}" presName="parentText" presStyleLbl="node1" presStyleIdx="2" presStyleCnt="4">
        <dgm:presLayoutVars>
          <dgm:chMax val="1"/>
          <dgm:bulletEnabled val="1"/>
        </dgm:presLayoutVars>
      </dgm:prSet>
      <dgm:spPr/>
    </dgm:pt>
    <dgm:pt modelId="{146B4023-FE74-456D-975C-40B0C0A9C2B9}" type="pres">
      <dgm:prSet presAssocID="{AA320A4C-853F-4479-B9CE-B1629F95BC99}" presName="descendantText" presStyleLbl="alignAccFollowNode1" presStyleIdx="2" presStyleCnt="4">
        <dgm:presLayoutVars>
          <dgm:bulletEnabled val="1"/>
        </dgm:presLayoutVars>
      </dgm:prSet>
      <dgm:spPr/>
    </dgm:pt>
    <dgm:pt modelId="{77AFEF5A-07AF-43E7-AD79-E905210A5D0E}" type="pres">
      <dgm:prSet presAssocID="{44E35290-A43D-4E46-84E8-3A7B15DEC581}" presName="sp" presStyleCnt="0"/>
      <dgm:spPr/>
    </dgm:pt>
    <dgm:pt modelId="{87AAAA87-2DE7-4E43-A639-FFF1665CF1D6}" type="pres">
      <dgm:prSet presAssocID="{0C8901EF-8F8D-4E35-9432-01010D60AC87}" presName="linNode" presStyleCnt="0"/>
      <dgm:spPr/>
    </dgm:pt>
    <dgm:pt modelId="{5A41EFA0-DC33-4B30-8A51-F67CC515AB8B}" type="pres">
      <dgm:prSet presAssocID="{0C8901EF-8F8D-4E35-9432-01010D60AC87}" presName="parentText" presStyleLbl="node1" presStyleIdx="3" presStyleCnt="4">
        <dgm:presLayoutVars>
          <dgm:chMax val="1"/>
          <dgm:bulletEnabled val="1"/>
        </dgm:presLayoutVars>
      </dgm:prSet>
      <dgm:spPr/>
    </dgm:pt>
    <dgm:pt modelId="{3744619C-3A0F-4269-BFD4-E6F76714EC35}" type="pres">
      <dgm:prSet presAssocID="{0C8901EF-8F8D-4E35-9432-01010D60AC87}" presName="descendantText" presStyleLbl="alignAccFollowNode1" presStyleIdx="3" presStyleCnt="4">
        <dgm:presLayoutVars>
          <dgm:bulletEnabled val="1"/>
        </dgm:presLayoutVars>
      </dgm:prSet>
      <dgm:spPr/>
    </dgm:pt>
  </dgm:ptLst>
  <dgm:cxnLst>
    <dgm:cxn modelId="{6A59D40C-4A43-41AB-91FD-881568FD81A9}" srcId="{1AC53187-27A1-4B48-9A5B-CC78BE1A895A}" destId="{AA320A4C-853F-4479-B9CE-B1629F95BC99}" srcOrd="2" destOrd="0" parTransId="{1C78CF38-C714-4370-B077-8259CB06E2C5}" sibTransId="{44E35290-A43D-4E46-84E8-3A7B15DEC581}"/>
    <dgm:cxn modelId="{1280C91C-A76B-400C-A63E-C8E928B04957}" srcId="{43704B66-9DFF-41E8-BC78-E9983F77BC4F}" destId="{64A944EE-9BDD-4BC8-A1FA-8E3B82F45F26}" srcOrd="1" destOrd="0" parTransId="{53D3CF53-D646-4C32-8697-FB346FE6600A}" sibTransId="{0DFA7D64-5BB9-4928-9B8C-2317D35D28E6}"/>
    <dgm:cxn modelId="{F5E3E21F-CD5F-4BBD-A32F-5D472F096026}" srcId="{1AC53187-27A1-4B48-9A5B-CC78BE1A895A}" destId="{0C8901EF-8F8D-4E35-9432-01010D60AC87}" srcOrd="3" destOrd="0" parTransId="{8D80E379-EC98-45B6-8468-1C8E96993464}" sibTransId="{60229A27-01AE-42CC-86AA-41E16057A1BC}"/>
    <dgm:cxn modelId="{C0A87C27-AC54-4EEA-8C1F-8EB4BA26F5D0}" type="presOf" srcId="{0990D80C-FC26-44CC-AB64-A06E8049BB9C}" destId="{67380D2D-A30B-485B-89D8-35807071EB12}" srcOrd="0" destOrd="1" presId="urn:microsoft.com/office/officeart/2005/8/layout/vList5"/>
    <dgm:cxn modelId="{2E321043-20F4-44DA-801E-E663F069A3BD}" srcId="{E4830D4D-00B5-40EF-A2C1-B029A95AE703}" destId="{0990D80C-FC26-44CC-AB64-A06E8049BB9C}" srcOrd="1" destOrd="0" parTransId="{ED549773-C894-4C0E-8D23-8B27277B8178}" sibTransId="{BF70D2BC-816A-45F4-92F3-DAEC265B2E02}"/>
    <dgm:cxn modelId="{8D9A1D6C-8BC8-4F94-AE03-69FB45EB4B15}" type="presOf" srcId="{E4830D4D-00B5-40EF-A2C1-B029A95AE703}" destId="{252C9A6D-BD60-4D57-A6CE-4B1C173C7728}" srcOrd="0" destOrd="0" presId="urn:microsoft.com/office/officeart/2005/8/layout/vList5"/>
    <dgm:cxn modelId="{1C98EE6D-0ACC-4625-BFBB-F539335E3FA0}" type="presOf" srcId="{9DB0349E-E1DD-4F43-9809-E3B6D8591A7F}" destId="{67380D2D-A30B-485B-89D8-35807071EB12}" srcOrd="0" destOrd="0" presId="urn:microsoft.com/office/officeart/2005/8/layout/vList5"/>
    <dgm:cxn modelId="{F9AD6B4F-F84A-42C6-A169-9F4644377EF0}" srcId="{E4830D4D-00B5-40EF-A2C1-B029A95AE703}" destId="{9DB0349E-E1DD-4F43-9809-E3B6D8591A7F}" srcOrd="0" destOrd="0" parTransId="{A045DAE0-3E7C-44BE-BDC2-AD794AD70710}" sibTransId="{51647663-9293-44B4-8757-9EC92253F276}"/>
    <dgm:cxn modelId="{CCCD2371-2747-460A-B526-70C7B05C2A22}" srcId="{0C8901EF-8F8D-4E35-9432-01010D60AC87}" destId="{FB8D3A8C-031A-4B87-9C18-19B22DF4C1CC}" srcOrd="1" destOrd="0" parTransId="{72CAF5B4-0005-4C6A-877B-2E9605B13B15}" sibTransId="{0C2FE7C9-C2E7-4269-A0D2-A05F5DB11ACE}"/>
    <dgm:cxn modelId="{18E16C89-F719-4C69-8098-FDBBCFC8FB9E}" srcId="{1AC53187-27A1-4B48-9A5B-CC78BE1A895A}" destId="{43704B66-9DFF-41E8-BC78-E9983F77BC4F}" srcOrd="0" destOrd="0" parTransId="{5A3C526F-4724-4B1F-8C8A-818EE9A1F37F}" sibTransId="{C771AE21-969D-4405-B3BD-392F10D65717}"/>
    <dgm:cxn modelId="{6520E78E-FFC9-4CBB-8401-3F13D42EB8CF}" type="presOf" srcId="{E8F82EA8-FAEF-4248-851F-58127A582462}" destId="{3744619C-3A0F-4269-BFD4-E6F76714EC35}" srcOrd="0" destOrd="0" presId="urn:microsoft.com/office/officeart/2005/8/layout/vList5"/>
    <dgm:cxn modelId="{6DE42891-5D5B-423F-B1DD-E94FE5AD437E}" srcId="{43704B66-9DFF-41E8-BC78-E9983F77BC4F}" destId="{6B316835-FCD2-4E81-9129-E4AD9BD41B26}" srcOrd="0" destOrd="0" parTransId="{6E1B00A0-A9A9-4593-8059-C7EDF24C8781}" sibTransId="{600C325B-DA6A-40BE-A095-F7384CB06B0E}"/>
    <dgm:cxn modelId="{6C418694-49E1-473A-9FC6-A62E839101E8}" type="presOf" srcId="{39D4CBA4-C546-482B-BFC6-4A177E69D385}" destId="{146B4023-FE74-456D-975C-40B0C0A9C2B9}" srcOrd="0" destOrd="1" presId="urn:microsoft.com/office/officeart/2005/8/layout/vList5"/>
    <dgm:cxn modelId="{800AA397-81D3-4127-AAD2-597250EFF601}" type="presOf" srcId="{6B316835-FCD2-4E81-9129-E4AD9BD41B26}" destId="{ABEB0795-DAFA-4EC9-AAF0-D43E9DDABFBA}" srcOrd="0" destOrd="0" presId="urn:microsoft.com/office/officeart/2005/8/layout/vList5"/>
    <dgm:cxn modelId="{E9752A9E-7837-41C7-B7E1-203945ADDB9F}" type="presOf" srcId="{43704B66-9DFF-41E8-BC78-E9983F77BC4F}" destId="{8D8C226D-989C-4ADA-BA50-EA896846FBF9}" srcOrd="0" destOrd="0" presId="urn:microsoft.com/office/officeart/2005/8/layout/vList5"/>
    <dgm:cxn modelId="{70CD2AA7-E118-4566-A6A0-9896A8BC837B}" type="presOf" srcId="{B86FF3F6-FA17-49BD-A844-2A04FE1676D8}" destId="{146B4023-FE74-456D-975C-40B0C0A9C2B9}" srcOrd="0" destOrd="0" presId="urn:microsoft.com/office/officeart/2005/8/layout/vList5"/>
    <dgm:cxn modelId="{18D74AB7-2CFF-431B-BBBA-95288A14DE7D}" srcId="{AA320A4C-853F-4479-B9CE-B1629F95BC99}" destId="{B86FF3F6-FA17-49BD-A844-2A04FE1676D8}" srcOrd="0" destOrd="0" parTransId="{67517BE8-4DF1-423D-BAE8-DDB1BDC7A19B}" sibTransId="{66691B2B-7DB2-4FD9-BFDF-4E23E3BBCA29}"/>
    <dgm:cxn modelId="{34E63FC6-DD93-4D38-A7B5-E5C5420620A1}" srcId="{0C8901EF-8F8D-4E35-9432-01010D60AC87}" destId="{E8F82EA8-FAEF-4248-851F-58127A582462}" srcOrd="0" destOrd="0" parTransId="{5696CAC6-431D-431A-9EB5-FD98C271CFDD}" sibTransId="{BC6E04E7-DFA0-427D-A15D-A1FB40222C15}"/>
    <dgm:cxn modelId="{690285C7-A733-493A-A57E-FBE30D71EFC9}" type="presOf" srcId="{FB8D3A8C-031A-4B87-9C18-19B22DF4C1CC}" destId="{3744619C-3A0F-4269-BFD4-E6F76714EC35}" srcOrd="0" destOrd="1" presId="urn:microsoft.com/office/officeart/2005/8/layout/vList5"/>
    <dgm:cxn modelId="{BCCC47D1-A2B2-45EE-B05E-AB00CD87851E}" type="presOf" srcId="{1AC53187-27A1-4B48-9A5B-CC78BE1A895A}" destId="{F74508DB-C964-40CE-B69A-7ED0DF4527E0}" srcOrd="0" destOrd="0" presId="urn:microsoft.com/office/officeart/2005/8/layout/vList5"/>
    <dgm:cxn modelId="{2FF3C5D2-CD55-47FF-9452-E4136D991443}" type="presOf" srcId="{AA320A4C-853F-4479-B9CE-B1629F95BC99}" destId="{12475C2A-6AFE-440E-B39B-2B3CD77A3C8E}" srcOrd="0" destOrd="0" presId="urn:microsoft.com/office/officeart/2005/8/layout/vList5"/>
    <dgm:cxn modelId="{9A4BCBD4-C43D-472B-A977-4137032B37B0}" type="presOf" srcId="{0C8901EF-8F8D-4E35-9432-01010D60AC87}" destId="{5A41EFA0-DC33-4B30-8A51-F67CC515AB8B}" srcOrd="0" destOrd="0" presId="urn:microsoft.com/office/officeart/2005/8/layout/vList5"/>
    <dgm:cxn modelId="{6FA4F4D7-EFFB-4CEB-9D55-82328A934340}" srcId="{1AC53187-27A1-4B48-9A5B-CC78BE1A895A}" destId="{E4830D4D-00B5-40EF-A2C1-B029A95AE703}" srcOrd="1" destOrd="0" parTransId="{094CDAA5-56F5-46A2-AEAB-5AFF611FD569}" sibTransId="{A9A1205D-3DE2-4115-87F6-43D60ADB3855}"/>
    <dgm:cxn modelId="{810AA3DD-C8F0-42F6-8253-87A2CCA97E2D}" srcId="{AA320A4C-853F-4479-B9CE-B1629F95BC99}" destId="{39D4CBA4-C546-482B-BFC6-4A177E69D385}" srcOrd="1" destOrd="0" parTransId="{B6502665-7F07-4BC6-B473-93810D09AF5F}" sibTransId="{6716BEBE-80C8-49BA-8919-7433B55FED13}"/>
    <dgm:cxn modelId="{43AEE3EE-1E15-4920-9CE4-B48AD4168E7D}" type="presOf" srcId="{64A944EE-9BDD-4BC8-A1FA-8E3B82F45F26}" destId="{ABEB0795-DAFA-4EC9-AAF0-D43E9DDABFBA}" srcOrd="0" destOrd="1" presId="urn:microsoft.com/office/officeart/2005/8/layout/vList5"/>
    <dgm:cxn modelId="{11ED7DC9-8514-4EFC-90D2-577274A1724B}" type="presParOf" srcId="{F74508DB-C964-40CE-B69A-7ED0DF4527E0}" destId="{B0F50375-49A8-41E6-8F02-AA48F80FFC18}" srcOrd="0" destOrd="0" presId="urn:microsoft.com/office/officeart/2005/8/layout/vList5"/>
    <dgm:cxn modelId="{ADA2A0AC-309A-4970-AE1A-02EDB6385462}" type="presParOf" srcId="{B0F50375-49A8-41E6-8F02-AA48F80FFC18}" destId="{8D8C226D-989C-4ADA-BA50-EA896846FBF9}" srcOrd="0" destOrd="0" presId="urn:microsoft.com/office/officeart/2005/8/layout/vList5"/>
    <dgm:cxn modelId="{8643ED60-550E-4CD8-9611-3038AB9DAE2F}" type="presParOf" srcId="{B0F50375-49A8-41E6-8F02-AA48F80FFC18}" destId="{ABEB0795-DAFA-4EC9-AAF0-D43E9DDABFBA}" srcOrd="1" destOrd="0" presId="urn:microsoft.com/office/officeart/2005/8/layout/vList5"/>
    <dgm:cxn modelId="{584382A4-9798-43EB-A8AA-8E0F19DEACBE}" type="presParOf" srcId="{F74508DB-C964-40CE-B69A-7ED0DF4527E0}" destId="{948041AD-5684-4DA1-A20A-9BE194522A31}" srcOrd="1" destOrd="0" presId="urn:microsoft.com/office/officeart/2005/8/layout/vList5"/>
    <dgm:cxn modelId="{DF92362E-9BBB-42E4-A4CF-36BCBDA2AF21}" type="presParOf" srcId="{F74508DB-C964-40CE-B69A-7ED0DF4527E0}" destId="{B1437050-B7BA-4CA9-9578-0E8DFE001147}" srcOrd="2" destOrd="0" presId="urn:microsoft.com/office/officeart/2005/8/layout/vList5"/>
    <dgm:cxn modelId="{D2BF6D7B-4B26-4867-AD5F-87B8D73A046C}" type="presParOf" srcId="{B1437050-B7BA-4CA9-9578-0E8DFE001147}" destId="{252C9A6D-BD60-4D57-A6CE-4B1C173C7728}" srcOrd="0" destOrd="0" presId="urn:microsoft.com/office/officeart/2005/8/layout/vList5"/>
    <dgm:cxn modelId="{7DDDC14C-EEFE-47BD-80C7-7368CE2B54CA}" type="presParOf" srcId="{B1437050-B7BA-4CA9-9578-0E8DFE001147}" destId="{67380D2D-A30B-485B-89D8-35807071EB12}" srcOrd="1" destOrd="0" presId="urn:microsoft.com/office/officeart/2005/8/layout/vList5"/>
    <dgm:cxn modelId="{AC26221A-769A-4A91-82A9-8000C756556A}" type="presParOf" srcId="{F74508DB-C964-40CE-B69A-7ED0DF4527E0}" destId="{CF4B2C0B-5C99-419F-B6E9-68A6BFD1EFE1}" srcOrd="3" destOrd="0" presId="urn:microsoft.com/office/officeart/2005/8/layout/vList5"/>
    <dgm:cxn modelId="{44142662-4D73-428B-A3EF-C6FE1CEB12E4}" type="presParOf" srcId="{F74508DB-C964-40CE-B69A-7ED0DF4527E0}" destId="{3F446DF6-7159-4612-A565-61F59275F2D6}" srcOrd="4" destOrd="0" presId="urn:microsoft.com/office/officeart/2005/8/layout/vList5"/>
    <dgm:cxn modelId="{E5BE95B5-926D-43BD-BABA-9A0ECFD11068}" type="presParOf" srcId="{3F446DF6-7159-4612-A565-61F59275F2D6}" destId="{12475C2A-6AFE-440E-B39B-2B3CD77A3C8E}" srcOrd="0" destOrd="0" presId="urn:microsoft.com/office/officeart/2005/8/layout/vList5"/>
    <dgm:cxn modelId="{D6BFB014-DCCF-41A7-805C-7596CB00053E}" type="presParOf" srcId="{3F446DF6-7159-4612-A565-61F59275F2D6}" destId="{146B4023-FE74-456D-975C-40B0C0A9C2B9}" srcOrd="1" destOrd="0" presId="urn:microsoft.com/office/officeart/2005/8/layout/vList5"/>
    <dgm:cxn modelId="{8F237D27-7B76-4958-88A1-F38FD26B020C}" type="presParOf" srcId="{F74508DB-C964-40CE-B69A-7ED0DF4527E0}" destId="{77AFEF5A-07AF-43E7-AD79-E905210A5D0E}" srcOrd="5" destOrd="0" presId="urn:microsoft.com/office/officeart/2005/8/layout/vList5"/>
    <dgm:cxn modelId="{C6AA1E01-DFD8-4A19-86F9-B0DBCE394C88}" type="presParOf" srcId="{F74508DB-C964-40CE-B69A-7ED0DF4527E0}" destId="{87AAAA87-2DE7-4E43-A639-FFF1665CF1D6}" srcOrd="6" destOrd="0" presId="urn:microsoft.com/office/officeart/2005/8/layout/vList5"/>
    <dgm:cxn modelId="{D89B417C-5FD0-4853-87F9-17EE6737D79A}" type="presParOf" srcId="{87AAAA87-2DE7-4E43-A639-FFF1665CF1D6}" destId="{5A41EFA0-DC33-4B30-8A51-F67CC515AB8B}" srcOrd="0" destOrd="0" presId="urn:microsoft.com/office/officeart/2005/8/layout/vList5"/>
    <dgm:cxn modelId="{6DE5FE53-8638-45EB-8F32-921977BE5837}" type="presParOf" srcId="{87AAAA87-2DE7-4E43-A639-FFF1665CF1D6}" destId="{3744619C-3A0F-4269-BFD4-E6F76714EC35}"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AC53187-27A1-4B48-9A5B-CC78BE1A895A}" type="doc">
      <dgm:prSet loTypeId="urn:microsoft.com/office/officeart/2005/8/layout/vList5" loCatId="list" qsTypeId="urn:microsoft.com/office/officeart/2005/8/quickstyle/simple4" qsCatId="simple" csTypeId="urn:microsoft.com/office/officeart/2005/8/colors/accent1_2" csCatId="accent1" phldr="1"/>
      <dgm:spPr/>
      <dgm:t>
        <a:bodyPr/>
        <a:lstStyle/>
        <a:p>
          <a:endParaRPr lang="en-US"/>
        </a:p>
      </dgm:t>
    </dgm:pt>
    <dgm:pt modelId="{9C45C92C-FC6F-48B4-BA52-62305F8B7889}">
      <dgm:prSet phldrT="[Text]" custT="1"/>
      <dgm:spPr/>
      <dgm:t>
        <a:bodyPr/>
        <a:lstStyle/>
        <a:p>
          <a:pPr>
            <a:buNone/>
          </a:pPr>
          <a:r>
            <a:rPr lang="en-US" sz="3000" kern="1200" noProof="0" dirty="0"/>
            <a:t>Test 09</a:t>
          </a:r>
        </a:p>
      </dgm:t>
    </dgm:pt>
    <dgm:pt modelId="{6F3D844B-28E2-4935-B0AA-D1AA89BF5816}" type="parTrans" cxnId="{71C44175-91EF-43E8-AEC2-FC31B0A91639}">
      <dgm:prSet/>
      <dgm:spPr/>
      <dgm:t>
        <a:bodyPr/>
        <a:lstStyle/>
        <a:p>
          <a:endParaRPr lang="en-US"/>
        </a:p>
      </dgm:t>
    </dgm:pt>
    <dgm:pt modelId="{C6B0FB2E-02D2-4F5D-8136-13082B3B8CD1}" type="sibTrans" cxnId="{71C44175-91EF-43E8-AEC2-FC31B0A91639}">
      <dgm:prSet/>
      <dgm:spPr/>
      <dgm:t>
        <a:bodyPr/>
        <a:lstStyle/>
        <a:p>
          <a:endParaRPr lang="en-US"/>
        </a:p>
      </dgm:t>
    </dgm:pt>
    <dgm:pt modelId="{C3899A91-F0C6-41BF-AE7B-A51EF4AA42C2}">
      <dgm:prSet phldrT="[Text]" custT="1"/>
      <dgm:spPr/>
      <dgm:t>
        <a:bodyPr/>
        <a:lstStyle/>
        <a:p>
          <a:pPr>
            <a:buFont typeface="Arial" panose="020B0604020202020204" pitchFamily="34" charset="0"/>
            <a:buChar char="•"/>
          </a:pPr>
          <a:r>
            <a:rPr lang="en-US" sz="2200" noProof="0" dirty="0"/>
            <a:t>GET/orders</a:t>
          </a:r>
        </a:p>
      </dgm:t>
    </dgm:pt>
    <dgm:pt modelId="{1EF210C4-F8C4-4209-8813-C2B38918293F}" type="parTrans" cxnId="{F629A2C7-902B-4C64-A601-6B3B34D08420}">
      <dgm:prSet/>
      <dgm:spPr/>
      <dgm:t>
        <a:bodyPr/>
        <a:lstStyle/>
        <a:p>
          <a:endParaRPr lang="en-US"/>
        </a:p>
      </dgm:t>
    </dgm:pt>
    <dgm:pt modelId="{2C4A5773-F3BC-43AE-B78F-D2BA2B96AE01}" type="sibTrans" cxnId="{F629A2C7-902B-4C64-A601-6B3B34D08420}">
      <dgm:prSet/>
      <dgm:spPr/>
      <dgm:t>
        <a:bodyPr/>
        <a:lstStyle/>
        <a:p>
          <a:endParaRPr lang="en-US"/>
        </a:p>
      </dgm:t>
    </dgm:pt>
    <dgm:pt modelId="{BB5F344F-C84B-4FD4-B48D-E793CD7707C7}">
      <dgm:prSet phldrT="[Text]" custT="1"/>
      <dgm:spPr/>
      <dgm:t>
        <a:bodyPr/>
        <a:lstStyle/>
        <a:p>
          <a:pPr>
            <a:buNone/>
          </a:pPr>
          <a:r>
            <a:rPr lang="en-US" sz="2200" b="1" noProof="0" dirty="0"/>
            <a:t>Get an order</a:t>
          </a:r>
          <a:endParaRPr lang="en-US" sz="2200" noProof="0" dirty="0"/>
        </a:p>
      </dgm:t>
    </dgm:pt>
    <dgm:pt modelId="{ED526B7D-2046-4A21-B961-A34C8B2BA67B}" type="parTrans" cxnId="{4777FB19-ED5F-405F-B9F9-3F5DA3575307}">
      <dgm:prSet/>
      <dgm:spPr/>
      <dgm:t>
        <a:bodyPr/>
        <a:lstStyle/>
        <a:p>
          <a:endParaRPr lang="en-US"/>
        </a:p>
      </dgm:t>
    </dgm:pt>
    <dgm:pt modelId="{B532C74C-A1AF-4E36-A285-9530112C0E5B}" type="sibTrans" cxnId="{4777FB19-ED5F-405F-B9F9-3F5DA3575307}">
      <dgm:prSet/>
      <dgm:spPr/>
      <dgm:t>
        <a:bodyPr/>
        <a:lstStyle/>
        <a:p>
          <a:endParaRPr lang="en-US"/>
        </a:p>
      </dgm:t>
    </dgm:pt>
    <dgm:pt modelId="{01EDD0AB-CBC9-4D9F-A54E-89C2A48F9535}">
      <dgm:prSet phldrT="[Text]" custT="1"/>
      <dgm:spPr/>
      <dgm:t>
        <a:bodyPr/>
        <a:lstStyle/>
        <a:p>
          <a:pPr>
            <a:buFont typeface="Arial" panose="020B0604020202020204" pitchFamily="34" charset="0"/>
            <a:buChar char="•"/>
          </a:pPr>
          <a:r>
            <a:rPr lang="en-US" sz="2200" noProof="0" dirty="0"/>
            <a:t>GET/orders/:</a:t>
          </a:r>
          <a:r>
            <a:rPr lang="en-US" sz="2200" noProof="0" dirty="0" err="1"/>
            <a:t>orderId</a:t>
          </a:r>
          <a:endParaRPr lang="en-US" sz="2200" noProof="0" dirty="0"/>
        </a:p>
      </dgm:t>
    </dgm:pt>
    <dgm:pt modelId="{B8DB85B7-7A92-451B-87AF-2947762FDC6C}" type="parTrans" cxnId="{D1C34B86-B799-4BBB-B369-1734F61896E6}">
      <dgm:prSet/>
      <dgm:spPr/>
      <dgm:t>
        <a:bodyPr/>
        <a:lstStyle/>
        <a:p>
          <a:endParaRPr lang="en-US"/>
        </a:p>
      </dgm:t>
    </dgm:pt>
    <dgm:pt modelId="{6ACE8526-DE4F-4459-853E-834A5440C6CB}" type="sibTrans" cxnId="{D1C34B86-B799-4BBB-B369-1734F61896E6}">
      <dgm:prSet/>
      <dgm:spPr/>
      <dgm:t>
        <a:bodyPr/>
        <a:lstStyle/>
        <a:p>
          <a:endParaRPr lang="en-US"/>
        </a:p>
      </dgm:t>
    </dgm:pt>
    <dgm:pt modelId="{7CCD1799-BF3A-4584-90F9-D0EF2AFC69C9}">
      <dgm:prSet phldrT="[Text]" custT="1"/>
      <dgm:spPr/>
      <dgm:t>
        <a:bodyPr/>
        <a:lstStyle/>
        <a:p>
          <a:pPr>
            <a:buFont typeface="Arial" panose="020B0604020202020204" pitchFamily="34" charset="0"/>
            <a:buNone/>
          </a:pPr>
          <a:r>
            <a:rPr lang="en-US" sz="2200" b="1" noProof="0" dirty="0"/>
            <a:t>Get all orders</a:t>
          </a:r>
          <a:endParaRPr lang="en-US" sz="2200" noProof="0" dirty="0"/>
        </a:p>
      </dgm:t>
    </dgm:pt>
    <dgm:pt modelId="{F57F7385-CE09-4545-81C8-64D5D064C5CE}" type="sibTrans" cxnId="{C490BF62-FCFC-496D-9455-E581BE149D17}">
      <dgm:prSet/>
      <dgm:spPr/>
      <dgm:t>
        <a:bodyPr/>
        <a:lstStyle/>
        <a:p>
          <a:endParaRPr lang="en-US"/>
        </a:p>
      </dgm:t>
    </dgm:pt>
    <dgm:pt modelId="{5558C7C3-8293-4EEE-B1C7-AC01C66704A9}" type="parTrans" cxnId="{C490BF62-FCFC-496D-9455-E581BE149D17}">
      <dgm:prSet/>
      <dgm:spPr/>
      <dgm:t>
        <a:bodyPr/>
        <a:lstStyle/>
        <a:p>
          <a:endParaRPr lang="en-US"/>
        </a:p>
      </dgm:t>
    </dgm:pt>
    <dgm:pt modelId="{2E5959A1-BB0A-457A-A1B6-553E182222F5}">
      <dgm:prSet phldrT="[Text]" custT="1"/>
      <dgm:spPr/>
      <dgm:t>
        <a:bodyPr/>
        <a:lstStyle/>
        <a:p>
          <a:pPr>
            <a:buFont typeface="Arial" panose="020B0604020202020204" pitchFamily="34" charset="0"/>
            <a:buChar char="•"/>
          </a:pPr>
          <a:r>
            <a:rPr lang="en-US" sz="2200" noProof="0" dirty="0"/>
            <a:t>DELETE/orders/:</a:t>
          </a:r>
          <a:r>
            <a:rPr lang="en-US" sz="2200" noProof="0" dirty="0" err="1"/>
            <a:t>orderId</a:t>
          </a:r>
          <a:endParaRPr lang="en-US" sz="2200" noProof="0" dirty="0"/>
        </a:p>
      </dgm:t>
    </dgm:pt>
    <dgm:pt modelId="{2B5A7111-D88C-45EA-B285-6DC54B187735}" type="parTrans" cxnId="{A37470AF-9C75-4BBB-89BF-973AFFE42E19}">
      <dgm:prSet/>
      <dgm:spPr/>
      <dgm:t>
        <a:bodyPr/>
        <a:lstStyle/>
        <a:p>
          <a:endParaRPr lang="en-US"/>
        </a:p>
      </dgm:t>
    </dgm:pt>
    <dgm:pt modelId="{A4BC5A2E-C157-4DEA-BEF7-31C4FC6E45E0}" type="sibTrans" cxnId="{A37470AF-9C75-4BBB-89BF-973AFFE42E19}">
      <dgm:prSet/>
      <dgm:spPr/>
      <dgm:t>
        <a:bodyPr/>
        <a:lstStyle/>
        <a:p>
          <a:endParaRPr lang="en-US"/>
        </a:p>
      </dgm:t>
    </dgm:pt>
    <dgm:pt modelId="{7BF02B03-ED21-41C6-B8DF-072D0C144056}">
      <dgm:prSet phldrT="[Text]"/>
      <dgm:spPr/>
      <dgm:t>
        <a:bodyPr/>
        <a:lstStyle/>
        <a:p>
          <a:pPr>
            <a:buNone/>
          </a:pPr>
          <a:r>
            <a:rPr lang="en-US" noProof="0" dirty="0"/>
            <a:t>Tests 12, 13</a:t>
          </a:r>
        </a:p>
      </dgm:t>
    </dgm:pt>
    <dgm:pt modelId="{F78F2087-4EB5-40D7-BBC6-53B6FBB4E034}" type="parTrans" cxnId="{490A7531-5CB6-46D6-B8A1-7A89CD04048C}">
      <dgm:prSet/>
      <dgm:spPr/>
      <dgm:t>
        <a:bodyPr/>
        <a:lstStyle/>
        <a:p>
          <a:endParaRPr lang="en-US"/>
        </a:p>
      </dgm:t>
    </dgm:pt>
    <dgm:pt modelId="{16C1E7F8-C454-4B9D-AFA6-AB78F22599A3}" type="sibTrans" cxnId="{490A7531-5CB6-46D6-B8A1-7A89CD04048C}">
      <dgm:prSet/>
      <dgm:spPr/>
      <dgm:t>
        <a:bodyPr/>
        <a:lstStyle/>
        <a:p>
          <a:endParaRPr lang="en-US"/>
        </a:p>
      </dgm:t>
    </dgm:pt>
    <dgm:pt modelId="{7AD29730-546E-4335-9EC1-403099CAD1F5}">
      <dgm:prSet phldrT="[Text]" custT="1"/>
      <dgm:spPr/>
      <dgm:t>
        <a:bodyPr/>
        <a:lstStyle/>
        <a:p>
          <a:pPr>
            <a:buNone/>
          </a:pPr>
          <a:r>
            <a:rPr lang="en-US" sz="2200" b="1" noProof="0" dirty="0"/>
            <a:t>Update an order</a:t>
          </a:r>
          <a:endParaRPr lang="en-US" sz="2200" noProof="0" dirty="0"/>
        </a:p>
      </dgm:t>
    </dgm:pt>
    <dgm:pt modelId="{3583A305-DC5C-4C9D-B14A-9D92D955FE9E}" type="parTrans" cxnId="{A5EF8F6C-2FB6-4CE2-952C-58EA9174ECA7}">
      <dgm:prSet/>
      <dgm:spPr/>
      <dgm:t>
        <a:bodyPr/>
        <a:lstStyle/>
        <a:p>
          <a:endParaRPr lang="en-US"/>
        </a:p>
      </dgm:t>
    </dgm:pt>
    <dgm:pt modelId="{EFE9C3F0-62DC-44B1-89E8-BD4E64C6380C}" type="sibTrans" cxnId="{A5EF8F6C-2FB6-4CE2-952C-58EA9174ECA7}">
      <dgm:prSet/>
      <dgm:spPr/>
      <dgm:t>
        <a:bodyPr/>
        <a:lstStyle/>
        <a:p>
          <a:endParaRPr lang="en-US"/>
        </a:p>
      </dgm:t>
    </dgm:pt>
    <dgm:pt modelId="{B5228BE8-D411-4728-8B1D-6474C2598DDB}">
      <dgm:prSet phldrT="[Text]"/>
      <dgm:spPr/>
      <dgm:t>
        <a:bodyPr/>
        <a:lstStyle/>
        <a:p>
          <a:pPr>
            <a:buNone/>
          </a:pPr>
          <a:r>
            <a:rPr lang="en-US" noProof="0" dirty="0"/>
            <a:t>Tests 14, 15</a:t>
          </a:r>
        </a:p>
      </dgm:t>
    </dgm:pt>
    <dgm:pt modelId="{BBF188CD-72F5-42EC-A570-F9CAC68D43AB}" type="parTrans" cxnId="{9806BDCA-E650-4584-840A-9A9CD1DEDBEF}">
      <dgm:prSet/>
      <dgm:spPr/>
      <dgm:t>
        <a:bodyPr/>
        <a:lstStyle/>
        <a:p>
          <a:endParaRPr lang="en-US"/>
        </a:p>
      </dgm:t>
    </dgm:pt>
    <dgm:pt modelId="{ED08BE8E-61D2-4711-9FB2-B510992101CB}" type="sibTrans" cxnId="{9806BDCA-E650-4584-840A-9A9CD1DEDBEF}">
      <dgm:prSet/>
      <dgm:spPr/>
      <dgm:t>
        <a:bodyPr/>
        <a:lstStyle/>
        <a:p>
          <a:endParaRPr lang="en-US"/>
        </a:p>
      </dgm:t>
    </dgm:pt>
    <dgm:pt modelId="{06D65B68-8A7B-48EF-909E-B65869B266B6}">
      <dgm:prSet phldrT="[Text]" custT="1"/>
      <dgm:spPr/>
      <dgm:t>
        <a:bodyPr/>
        <a:lstStyle/>
        <a:p>
          <a:pPr>
            <a:buNone/>
          </a:pPr>
          <a:r>
            <a:rPr lang="en-US" sz="2200" b="1" noProof="0" dirty="0"/>
            <a:t>Delete an order</a:t>
          </a:r>
          <a:endParaRPr lang="en-US" sz="2200" noProof="0" dirty="0"/>
        </a:p>
      </dgm:t>
    </dgm:pt>
    <dgm:pt modelId="{7E04CF53-3EAD-4BB6-949A-A990DC1F326C}" type="parTrans" cxnId="{8620D4F5-BECA-4EB9-B285-2BE91BC148FE}">
      <dgm:prSet/>
      <dgm:spPr/>
      <dgm:t>
        <a:bodyPr/>
        <a:lstStyle/>
        <a:p>
          <a:endParaRPr lang="en-US"/>
        </a:p>
      </dgm:t>
    </dgm:pt>
    <dgm:pt modelId="{39096DA3-DBB5-496C-98B5-2F0F6DD10177}" type="sibTrans" cxnId="{8620D4F5-BECA-4EB9-B285-2BE91BC148FE}">
      <dgm:prSet/>
      <dgm:spPr/>
      <dgm:t>
        <a:bodyPr/>
        <a:lstStyle/>
        <a:p>
          <a:endParaRPr lang="en-US"/>
        </a:p>
      </dgm:t>
    </dgm:pt>
    <dgm:pt modelId="{A200CB70-1D47-40FB-B2C2-3F98A10289A0}">
      <dgm:prSet phldrT="[Text]" custT="1"/>
      <dgm:spPr/>
      <dgm:t>
        <a:bodyPr/>
        <a:lstStyle/>
        <a:p>
          <a:pPr>
            <a:buFont typeface="Arial" panose="020B0604020202020204" pitchFamily="34" charset="0"/>
            <a:buChar char="•"/>
          </a:pPr>
          <a:r>
            <a:rPr lang="en-US" sz="2200" noProof="0" dirty="0"/>
            <a:t>PATCH/orders/:</a:t>
          </a:r>
          <a:r>
            <a:rPr lang="en-US" sz="2200" noProof="0" dirty="0" err="1"/>
            <a:t>orderId</a:t>
          </a:r>
          <a:endParaRPr lang="en-US" sz="2200" noProof="0" dirty="0"/>
        </a:p>
      </dgm:t>
    </dgm:pt>
    <dgm:pt modelId="{DB75092E-8F13-4A4C-9A95-94798B509555}" type="parTrans" cxnId="{D2240BCD-70BC-4159-8A1E-AB8C5F11A82C}">
      <dgm:prSet/>
      <dgm:spPr/>
      <dgm:t>
        <a:bodyPr/>
        <a:lstStyle/>
        <a:p>
          <a:endParaRPr lang="en-US"/>
        </a:p>
      </dgm:t>
    </dgm:pt>
    <dgm:pt modelId="{ACE8A29B-D1BF-43D1-9DBC-14EE2F988401}" type="sibTrans" cxnId="{D2240BCD-70BC-4159-8A1E-AB8C5F11A82C}">
      <dgm:prSet/>
      <dgm:spPr/>
      <dgm:t>
        <a:bodyPr/>
        <a:lstStyle/>
        <a:p>
          <a:endParaRPr lang="en-US"/>
        </a:p>
      </dgm:t>
    </dgm:pt>
    <dgm:pt modelId="{C41572D2-DF23-4405-82FE-CC09891C56DF}">
      <dgm:prSet phldrT="[Text]" custT="1"/>
      <dgm:spPr/>
      <dgm:t>
        <a:bodyPr/>
        <a:lstStyle/>
        <a:p>
          <a:pPr>
            <a:buNone/>
          </a:pPr>
          <a:r>
            <a:rPr lang="en-US" sz="3000" kern="1200" noProof="0" dirty="0"/>
            <a:t>Tests 07, 08</a:t>
          </a:r>
        </a:p>
      </dgm:t>
    </dgm:pt>
    <dgm:pt modelId="{74CB8D91-98FB-4920-A4C5-E7FA9FA23217}" type="parTrans" cxnId="{D108FB15-F483-4E34-8CCB-B6587E8EE57A}">
      <dgm:prSet/>
      <dgm:spPr/>
      <dgm:t>
        <a:bodyPr/>
        <a:lstStyle/>
        <a:p>
          <a:endParaRPr lang="en-US"/>
        </a:p>
      </dgm:t>
    </dgm:pt>
    <dgm:pt modelId="{D858DB03-F428-45F5-BAA3-AFCAA87EE466}" type="sibTrans" cxnId="{D108FB15-F483-4E34-8CCB-B6587E8EE57A}">
      <dgm:prSet/>
      <dgm:spPr/>
      <dgm:t>
        <a:bodyPr/>
        <a:lstStyle/>
        <a:p>
          <a:endParaRPr lang="en-US"/>
        </a:p>
      </dgm:t>
    </dgm:pt>
    <dgm:pt modelId="{58A30DA3-F743-4BA3-A9D7-BA3919659BBA}">
      <dgm:prSet phldrT="[Text]" custT="1"/>
      <dgm:spPr/>
      <dgm:t>
        <a:bodyPr/>
        <a:lstStyle/>
        <a:p>
          <a:pPr>
            <a:buFont typeface="Arial" panose="020B0604020202020204" pitchFamily="34" charset="0"/>
            <a:buNone/>
          </a:pPr>
          <a:r>
            <a:rPr lang="en-US" sz="2200" b="1" kern="1200" noProof="0">
              <a:latin typeface="Arial" panose="020B0604020202020204"/>
              <a:ea typeface="+mn-ea"/>
              <a:cs typeface="+mn-cs"/>
            </a:rPr>
            <a:t>Submit</a:t>
          </a:r>
          <a:r>
            <a:rPr lang="en-US" sz="2200" b="1" kern="1200" noProof="0"/>
            <a:t> </a:t>
          </a:r>
          <a:r>
            <a:rPr lang="en-US" sz="2200" b="1" kern="1200" noProof="0">
              <a:latin typeface="Arial" panose="020B0604020202020204"/>
              <a:ea typeface="+mn-ea"/>
              <a:cs typeface="+mn-cs"/>
            </a:rPr>
            <a:t>an</a:t>
          </a:r>
          <a:r>
            <a:rPr lang="en-US" sz="2200" b="1" kern="1200" noProof="0"/>
            <a:t> order</a:t>
          </a:r>
          <a:endParaRPr lang="en-US" sz="2200" kern="1200" noProof="0" dirty="0"/>
        </a:p>
      </dgm:t>
    </dgm:pt>
    <dgm:pt modelId="{797648EF-9B6C-4558-B901-14CB5BB5411D}" type="parTrans" cxnId="{88E3F323-0894-4378-8469-81D3A6C1E95F}">
      <dgm:prSet/>
      <dgm:spPr/>
      <dgm:t>
        <a:bodyPr/>
        <a:lstStyle/>
        <a:p>
          <a:endParaRPr lang="en-US"/>
        </a:p>
      </dgm:t>
    </dgm:pt>
    <dgm:pt modelId="{4AC3431A-1F14-49CB-A2E0-E0F1F85895FC}" type="sibTrans" cxnId="{88E3F323-0894-4378-8469-81D3A6C1E95F}">
      <dgm:prSet/>
      <dgm:spPr/>
      <dgm:t>
        <a:bodyPr/>
        <a:lstStyle/>
        <a:p>
          <a:endParaRPr lang="en-US"/>
        </a:p>
      </dgm:t>
    </dgm:pt>
    <dgm:pt modelId="{80FB4317-89DB-4E8E-91D1-9437EB40291C}">
      <dgm:prSet phldrT="[Text]" custT="1"/>
      <dgm:spPr/>
      <dgm:t>
        <a:bodyPr/>
        <a:lstStyle/>
        <a:p>
          <a:pPr>
            <a:buFont typeface="Arial" panose="020B0604020202020204" pitchFamily="34" charset="0"/>
            <a:buChar char="•"/>
          </a:pPr>
          <a:r>
            <a:rPr lang="en-US" sz="2200" kern="1200" noProof="0" dirty="0"/>
            <a:t>POST/orders</a:t>
          </a:r>
        </a:p>
      </dgm:t>
    </dgm:pt>
    <dgm:pt modelId="{556A830F-73AB-43F7-96A4-E634A3D792F1}" type="parTrans" cxnId="{399A042D-0EA3-41BD-939F-30572179690A}">
      <dgm:prSet/>
      <dgm:spPr/>
      <dgm:t>
        <a:bodyPr/>
        <a:lstStyle/>
        <a:p>
          <a:endParaRPr lang="en-US"/>
        </a:p>
      </dgm:t>
    </dgm:pt>
    <dgm:pt modelId="{C4AE49B1-1993-4E30-998C-D66989AB1498}" type="sibTrans" cxnId="{399A042D-0EA3-41BD-939F-30572179690A}">
      <dgm:prSet/>
      <dgm:spPr/>
      <dgm:t>
        <a:bodyPr/>
        <a:lstStyle/>
        <a:p>
          <a:endParaRPr lang="en-US"/>
        </a:p>
      </dgm:t>
    </dgm:pt>
    <dgm:pt modelId="{B73AD21B-C50F-46D1-B907-7970DDD3DD14}">
      <dgm:prSet phldrT="[Text]"/>
      <dgm:spPr/>
      <dgm:t>
        <a:bodyPr/>
        <a:lstStyle/>
        <a:p>
          <a:pPr>
            <a:buNone/>
          </a:pPr>
          <a:r>
            <a:rPr lang="en-US" noProof="0" dirty="0"/>
            <a:t>Tests 10, 11</a:t>
          </a:r>
        </a:p>
      </dgm:t>
    </dgm:pt>
    <dgm:pt modelId="{C1F381D6-5082-4DDA-9103-3890B5427649}" type="sibTrans" cxnId="{9D887764-D5FF-41A4-8BF7-A1FEC94545D6}">
      <dgm:prSet/>
      <dgm:spPr/>
      <dgm:t>
        <a:bodyPr/>
        <a:lstStyle/>
        <a:p>
          <a:endParaRPr lang="en-US"/>
        </a:p>
      </dgm:t>
    </dgm:pt>
    <dgm:pt modelId="{776E0E9A-B3AD-4547-965B-27E7C9685491}" type="parTrans" cxnId="{9D887764-D5FF-41A4-8BF7-A1FEC94545D6}">
      <dgm:prSet/>
      <dgm:spPr/>
      <dgm:t>
        <a:bodyPr/>
        <a:lstStyle/>
        <a:p>
          <a:endParaRPr lang="en-US"/>
        </a:p>
      </dgm:t>
    </dgm:pt>
    <dgm:pt modelId="{F74508DB-C964-40CE-B69A-7ED0DF4527E0}" type="pres">
      <dgm:prSet presAssocID="{1AC53187-27A1-4B48-9A5B-CC78BE1A895A}" presName="Name0" presStyleCnt="0">
        <dgm:presLayoutVars>
          <dgm:dir/>
          <dgm:animLvl val="lvl"/>
          <dgm:resizeHandles val="exact"/>
        </dgm:presLayoutVars>
      </dgm:prSet>
      <dgm:spPr/>
    </dgm:pt>
    <dgm:pt modelId="{CB31AD95-4746-4DE2-8750-D64FE9E39EED}" type="pres">
      <dgm:prSet presAssocID="{C41572D2-DF23-4405-82FE-CC09891C56DF}" presName="linNode" presStyleCnt="0"/>
      <dgm:spPr/>
    </dgm:pt>
    <dgm:pt modelId="{69AB528E-CA5B-4C49-A386-A23F3CBA7861}" type="pres">
      <dgm:prSet presAssocID="{C41572D2-DF23-4405-82FE-CC09891C56DF}" presName="parentText" presStyleLbl="node1" presStyleIdx="0" presStyleCnt="5">
        <dgm:presLayoutVars>
          <dgm:chMax val="1"/>
          <dgm:bulletEnabled val="1"/>
        </dgm:presLayoutVars>
      </dgm:prSet>
      <dgm:spPr/>
    </dgm:pt>
    <dgm:pt modelId="{3C95CA4A-1685-45B6-8073-070132AC7AEA}" type="pres">
      <dgm:prSet presAssocID="{C41572D2-DF23-4405-82FE-CC09891C56DF}" presName="descendantText" presStyleLbl="alignAccFollowNode1" presStyleIdx="0" presStyleCnt="5">
        <dgm:presLayoutVars>
          <dgm:bulletEnabled val="1"/>
        </dgm:presLayoutVars>
      </dgm:prSet>
      <dgm:spPr/>
    </dgm:pt>
    <dgm:pt modelId="{83FD44A5-18BD-42A2-B1C8-26C6C506C89E}" type="pres">
      <dgm:prSet presAssocID="{D858DB03-F428-45F5-BAA3-AFCAA87EE466}" presName="sp" presStyleCnt="0"/>
      <dgm:spPr/>
    </dgm:pt>
    <dgm:pt modelId="{FCED4D0F-6967-4121-A38B-AAB2F904142C}" type="pres">
      <dgm:prSet presAssocID="{9C45C92C-FC6F-48B4-BA52-62305F8B7889}" presName="linNode" presStyleCnt="0"/>
      <dgm:spPr/>
    </dgm:pt>
    <dgm:pt modelId="{44787E7C-757F-410F-82EA-F257832991A3}" type="pres">
      <dgm:prSet presAssocID="{9C45C92C-FC6F-48B4-BA52-62305F8B7889}" presName="parentText" presStyleLbl="node1" presStyleIdx="1" presStyleCnt="5">
        <dgm:presLayoutVars>
          <dgm:chMax val="1"/>
          <dgm:bulletEnabled val="1"/>
        </dgm:presLayoutVars>
      </dgm:prSet>
      <dgm:spPr/>
    </dgm:pt>
    <dgm:pt modelId="{8DEB2C67-517C-4839-822A-ED0D03780732}" type="pres">
      <dgm:prSet presAssocID="{9C45C92C-FC6F-48B4-BA52-62305F8B7889}" presName="descendantText" presStyleLbl="alignAccFollowNode1" presStyleIdx="1" presStyleCnt="5">
        <dgm:presLayoutVars>
          <dgm:bulletEnabled val="1"/>
        </dgm:presLayoutVars>
      </dgm:prSet>
      <dgm:spPr/>
    </dgm:pt>
    <dgm:pt modelId="{E5500FF9-00FA-4A18-BF25-8D75A03A7854}" type="pres">
      <dgm:prSet presAssocID="{C6B0FB2E-02D2-4F5D-8136-13082B3B8CD1}" presName="sp" presStyleCnt="0"/>
      <dgm:spPr/>
    </dgm:pt>
    <dgm:pt modelId="{AC6ACD16-25FA-4E2A-92C4-DDA88497B46D}" type="pres">
      <dgm:prSet presAssocID="{B73AD21B-C50F-46D1-B907-7970DDD3DD14}" presName="linNode" presStyleCnt="0"/>
      <dgm:spPr/>
    </dgm:pt>
    <dgm:pt modelId="{5D03BDBF-AB67-4FC7-ADE1-358F5FA29273}" type="pres">
      <dgm:prSet presAssocID="{B73AD21B-C50F-46D1-B907-7970DDD3DD14}" presName="parentText" presStyleLbl="node1" presStyleIdx="2" presStyleCnt="5">
        <dgm:presLayoutVars>
          <dgm:chMax val="1"/>
          <dgm:bulletEnabled val="1"/>
        </dgm:presLayoutVars>
      </dgm:prSet>
      <dgm:spPr/>
    </dgm:pt>
    <dgm:pt modelId="{0C8DAF7F-251B-45CC-81B4-52AE1BFDC9E3}" type="pres">
      <dgm:prSet presAssocID="{B73AD21B-C50F-46D1-B907-7970DDD3DD14}" presName="descendantText" presStyleLbl="alignAccFollowNode1" presStyleIdx="2" presStyleCnt="5">
        <dgm:presLayoutVars>
          <dgm:bulletEnabled val="1"/>
        </dgm:presLayoutVars>
      </dgm:prSet>
      <dgm:spPr/>
    </dgm:pt>
    <dgm:pt modelId="{D46E3DA0-1688-4E5F-932A-53A993B10AFC}" type="pres">
      <dgm:prSet presAssocID="{C1F381D6-5082-4DDA-9103-3890B5427649}" presName="sp" presStyleCnt="0"/>
      <dgm:spPr/>
    </dgm:pt>
    <dgm:pt modelId="{D707C0CA-BF14-47F6-B732-0B155B1C4EBF}" type="pres">
      <dgm:prSet presAssocID="{7BF02B03-ED21-41C6-B8DF-072D0C144056}" presName="linNode" presStyleCnt="0"/>
      <dgm:spPr/>
    </dgm:pt>
    <dgm:pt modelId="{7CD6AE3E-1ACA-4158-BA69-6B427694057F}" type="pres">
      <dgm:prSet presAssocID="{7BF02B03-ED21-41C6-B8DF-072D0C144056}" presName="parentText" presStyleLbl="node1" presStyleIdx="3" presStyleCnt="5">
        <dgm:presLayoutVars>
          <dgm:chMax val="1"/>
          <dgm:bulletEnabled val="1"/>
        </dgm:presLayoutVars>
      </dgm:prSet>
      <dgm:spPr/>
    </dgm:pt>
    <dgm:pt modelId="{3DB05146-264B-4FE3-AA48-4CD3BF088A78}" type="pres">
      <dgm:prSet presAssocID="{7BF02B03-ED21-41C6-B8DF-072D0C144056}" presName="descendantText" presStyleLbl="alignAccFollowNode1" presStyleIdx="3" presStyleCnt="5">
        <dgm:presLayoutVars>
          <dgm:bulletEnabled val="1"/>
        </dgm:presLayoutVars>
      </dgm:prSet>
      <dgm:spPr/>
    </dgm:pt>
    <dgm:pt modelId="{815BF217-2F6C-46C9-9C34-22E3ADED2C2C}" type="pres">
      <dgm:prSet presAssocID="{16C1E7F8-C454-4B9D-AFA6-AB78F22599A3}" presName="sp" presStyleCnt="0"/>
      <dgm:spPr/>
    </dgm:pt>
    <dgm:pt modelId="{7A9E6644-7D61-4D7D-8F41-5CAB774CF17E}" type="pres">
      <dgm:prSet presAssocID="{B5228BE8-D411-4728-8B1D-6474C2598DDB}" presName="linNode" presStyleCnt="0"/>
      <dgm:spPr/>
    </dgm:pt>
    <dgm:pt modelId="{F3C85579-2E38-4A7E-BF13-AB9CB766E8B9}" type="pres">
      <dgm:prSet presAssocID="{B5228BE8-D411-4728-8B1D-6474C2598DDB}" presName="parentText" presStyleLbl="node1" presStyleIdx="4" presStyleCnt="5">
        <dgm:presLayoutVars>
          <dgm:chMax val="1"/>
          <dgm:bulletEnabled val="1"/>
        </dgm:presLayoutVars>
      </dgm:prSet>
      <dgm:spPr/>
    </dgm:pt>
    <dgm:pt modelId="{0D0FD7DE-36D3-4ED4-BFFA-6F51AC3664DD}" type="pres">
      <dgm:prSet presAssocID="{B5228BE8-D411-4728-8B1D-6474C2598DDB}" presName="descendantText" presStyleLbl="alignAccFollowNode1" presStyleIdx="4" presStyleCnt="5">
        <dgm:presLayoutVars>
          <dgm:bulletEnabled val="1"/>
        </dgm:presLayoutVars>
      </dgm:prSet>
      <dgm:spPr/>
    </dgm:pt>
  </dgm:ptLst>
  <dgm:cxnLst>
    <dgm:cxn modelId="{D108FB15-F483-4E34-8CCB-B6587E8EE57A}" srcId="{1AC53187-27A1-4B48-9A5B-CC78BE1A895A}" destId="{C41572D2-DF23-4405-82FE-CC09891C56DF}" srcOrd="0" destOrd="0" parTransId="{74CB8D91-98FB-4920-A4C5-E7FA9FA23217}" sibTransId="{D858DB03-F428-45F5-BAA3-AFCAA87EE466}"/>
    <dgm:cxn modelId="{ADB6F916-BA62-479F-AE46-FF8A0B7DEF1B}" type="presOf" srcId="{7CCD1799-BF3A-4584-90F9-D0EF2AFC69C9}" destId="{8DEB2C67-517C-4839-822A-ED0D03780732}" srcOrd="0" destOrd="0" presId="urn:microsoft.com/office/officeart/2005/8/layout/vList5"/>
    <dgm:cxn modelId="{4777FB19-ED5F-405F-B9F9-3F5DA3575307}" srcId="{B73AD21B-C50F-46D1-B907-7970DDD3DD14}" destId="{BB5F344F-C84B-4FD4-B48D-E793CD7707C7}" srcOrd="0" destOrd="0" parTransId="{ED526B7D-2046-4A21-B961-A34C8B2BA67B}" sibTransId="{B532C74C-A1AF-4E36-A285-9530112C0E5B}"/>
    <dgm:cxn modelId="{88E3F323-0894-4378-8469-81D3A6C1E95F}" srcId="{C41572D2-DF23-4405-82FE-CC09891C56DF}" destId="{58A30DA3-F743-4BA3-A9D7-BA3919659BBA}" srcOrd="0" destOrd="0" parTransId="{797648EF-9B6C-4558-B901-14CB5BB5411D}" sibTransId="{4AC3431A-1F14-49CB-A2E0-E0F1F85895FC}"/>
    <dgm:cxn modelId="{78B47428-0286-481A-8CD5-05D0F05A55B9}" type="presOf" srcId="{01EDD0AB-CBC9-4D9F-A54E-89C2A48F9535}" destId="{0C8DAF7F-251B-45CC-81B4-52AE1BFDC9E3}" srcOrd="0" destOrd="1" presId="urn:microsoft.com/office/officeart/2005/8/layout/vList5"/>
    <dgm:cxn modelId="{191DD228-93D8-46D3-9DDF-35546E1FEFA6}" type="presOf" srcId="{80FB4317-89DB-4E8E-91D1-9437EB40291C}" destId="{3C95CA4A-1685-45B6-8073-070132AC7AEA}" srcOrd="0" destOrd="1" presId="urn:microsoft.com/office/officeart/2005/8/layout/vList5"/>
    <dgm:cxn modelId="{FF77432C-42F8-4DBC-A721-893059894120}" type="presOf" srcId="{A200CB70-1D47-40FB-B2C2-3F98A10289A0}" destId="{3DB05146-264B-4FE3-AA48-4CD3BF088A78}" srcOrd="0" destOrd="1" presId="urn:microsoft.com/office/officeart/2005/8/layout/vList5"/>
    <dgm:cxn modelId="{399A042D-0EA3-41BD-939F-30572179690A}" srcId="{C41572D2-DF23-4405-82FE-CC09891C56DF}" destId="{80FB4317-89DB-4E8E-91D1-9437EB40291C}" srcOrd="1" destOrd="0" parTransId="{556A830F-73AB-43F7-96A4-E634A3D792F1}" sibTransId="{C4AE49B1-1993-4E30-998C-D66989AB1498}"/>
    <dgm:cxn modelId="{471B802E-377F-427E-B170-F4DAB21EC181}" type="presOf" srcId="{C41572D2-DF23-4405-82FE-CC09891C56DF}" destId="{69AB528E-CA5B-4C49-A386-A23F3CBA7861}" srcOrd="0" destOrd="0" presId="urn:microsoft.com/office/officeart/2005/8/layout/vList5"/>
    <dgm:cxn modelId="{490A7531-5CB6-46D6-B8A1-7A89CD04048C}" srcId="{1AC53187-27A1-4B48-9A5B-CC78BE1A895A}" destId="{7BF02B03-ED21-41C6-B8DF-072D0C144056}" srcOrd="3" destOrd="0" parTransId="{F78F2087-4EB5-40D7-BBC6-53B6FBB4E034}" sibTransId="{16C1E7F8-C454-4B9D-AFA6-AB78F22599A3}"/>
    <dgm:cxn modelId="{CA064C34-7F68-44F7-B70F-1992B6B71FAC}" type="presOf" srcId="{BB5F344F-C84B-4FD4-B48D-E793CD7707C7}" destId="{0C8DAF7F-251B-45CC-81B4-52AE1BFDC9E3}" srcOrd="0" destOrd="0" presId="urn:microsoft.com/office/officeart/2005/8/layout/vList5"/>
    <dgm:cxn modelId="{C490BF62-FCFC-496D-9455-E581BE149D17}" srcId="{9C45C92C-FC6F-48B4-BA52-62305F8B7889}" destId="{7CCD1799-BF3A-4584-90F9-D0EF2AFC69C9}" srcOrd="0" destOrd="0" parTransId="{5558C7C3-8293-4EEE-B1C7-AC01C66704A9}" sibTransId="{F57F7385-CE09-4545-81C8-64D5D064C5CE}"/>
    <dgm:cxn modelId="{9D887764-D5FF-41A4-8BF7-A1FEC94545D6}" srcId="{1AC53187-27A1-4B48-9A5B-CC78BE1A895A}" destId="{B73AD21B-C50F-46D1-B907-7970DDD3DD14}" srcOrd="2" destOrd="0" parTransId="{776E0E9A-B3AD-4547-965B-27E7C9685491}" sibTransId="{C1F381D6-5082-4DDA-9103-3890B5427649}"/>
    <dgm:cxn modelId="{A5EF8F6C-2FB6-4CE2-952C-58EA9174ECA7}" srcId="{7BF02B03-ED21-41C6-B8DF-072D0C144056}" destId="{7AD29730-546E-4335-9EC1-403099CAD1F5}" srcOrd="0" destOrd="0" parTransId="{3583A305-DC5C-4C9D-B14A-9D92D955FE9E}" sibTransId="{EFE9C3F0-62DC-44B1-89E8-BD4E64C6380C}"/>
    <dgm:cxn modelId="{03927151-729F-47AB-9B45-ABAEC9306F43}" type="presOf" srcId="{7AD29730-546E-4335-9EC1-403099CAD1F5}" destId="{3DB05146-264B-4FE3-AA48-4CD3BF088A78}" srcOrd="0" destOrd="0" presId="urn:microsoft.com/office/officeart/2005/8/layout/vList5"/>
    <dgm:cxn modelId="{71C44175-91EF-43E8-AEC2-FC31B0A91639}" srcId="{1AC53187-27A1-4B48-9A5B-CC78BE1A895A}" destId="{9C45C92C-FC6F-48B4-BA52-62305F8B7889}" srcOrd="1" destOrd="0" parTransId="{6F3D844B-28E2-4935-B0AA-D1AA89BF5816}" sibTransId="{C6B0FB2E-02D2-4F5D-8136-13082B3B8CD1}"/>
    <dgm:cxn modelId="{417C4E75-D9DA-40C0-9CC7-0929D522B289}" type="presOf" srcId="{2E5959A1-BB0A-457A-A1B6-553E182222F5}" destId="{0D0FD7DE-36D3-4ED4-BFFA-6F51AC3664DD}" srcOrd="0" destOrd="1" presId="urn:microsoft.com/office/officeart/2005/8/layout/vList5"/>
    <dgm:cxn modelId="{C9EE157C-3260-4C05-AD4D-7C5161F038B9}" type="presOf" srcId="{B5228BE8-D411-4728-8B1D-6474C2598DDB}" destId="{F3C85579-2E38-4A7E-BF13-AB9CB766E8B9}" srcOrd="0" destOrd="0" presId="urn:microsoft.com/office/officeart/2005/8/layout/vList5"/>
    <dgm:cxn modelId="{D1C34B86-B799-4BBB-B369-1734F61896E6}" srcId="{B73AD21B-C50F-46D1-B907-7970DDD3DD14}" destId="{01EDD0AB-CBC9-4D9F-A54E-89C2A48F9535}" srcOrd="1" destOrd="0" parTransId="{B8DB85B7-7A92-451B-87AF-2947762FDC6C}" sibTransId="{6ACE8526-DE4F-4459-853E-834A5440C6CB}"/>
    <dgm:cxn modelId="{A166338A-EBA6-4C6D-8167-BE2712AFCD8C}" type="presOf" srcId="{B73AD21B-C50F-46D1-B907-7970DDD3DD14}" destId="{5D03BDBF-AB67-4FC7-ADE1-358F5FA29273}" srcOrd="0" destOrd="0" presId="urn:microsoft.com/office/officeart/2005/8/layout/vList5"/>
    <dgm:cxn modelId="{FF553994-F0ED-4BEF-9CE3-19E39A963AAB}" type="presOf" srcId="{58A30DA3-F743-4BA3-A9D7-BA3919659BBA}" destId="{3C95CA4A-1685-45B6-8073-070132AC7AEA}" srcOrd="0" destOrd="0" presId="urn:microsoft.com/office/officeart/2005/8/layout/vList5"/>
    <dgm:cxn modelId="{37B8E394-3BF0-4407-9D7D-12E524C5E200}" type="presOf" srcId="{9C45C92C-FC6F-48B4-BA52-62305F8B7889}" destId="{44787E7C-757F-410F-82EA-F257832991A3}" srcOrd="0" destOrd="0" presId="urn:microsoft.com/office/officeart/2005/8/layout/vList5"/>
    <dgm:cxn modelId="{A37470AF-9C75-4BBB-89BF-973AFFE42E19}" srcId="{B5228BE8-D411-4728-8B1D-6474C2598DDB}" destId="{2E5959A1-BB0A-457A-A1B6-553E182222F5}" srcOrd="1" destOrd="0" parTransId="{2B5A7111-D88C-45EA-B285-6DC54B187735}" sibTransId="{A4BC5A2E-C157-4DEA-BEF7-31C4FC6E45E0}"/>
    <dgm:cxn modelId="{E1DA7FBE-DC21-4C4D-B8AD-8945EEADABF5}" type="presOf" srcId="{06D65B68-8A7B-48EF-909E-B65869B266B6}" destId="{0D0FD7DE-36D3-4ED4-BFFA-6F51AC3664DD}" srcOrd="0" destOrd="0" presId="urn:microsoft.com/office/officeart/2005/8/layout/vList5"/>
    <dgm:cxn modelId="{F629A2C7-902B-4C64-A601-6B3B34D08420}" srcId="{9C45C92C-FC6F-48B4-BA52-62305F8B7889}" destId="{C3899A91-F0C6-41BF-AE7B-A51EF4AA42C2}" srcOrd="1" destOrd="0" parTransId="{1EF210C4-F8C4-4209-8813-C2B38918293F}" sibTransId="{2C4A5773-F3BC-43AE-B78F-D2BA2B96AE01}"/>
    <dgm:cxn modelId="{9806BDCA-E650-4584-840A-9A9CD1DEDBEF}" srcId="{1AC53187-27A1-4B48-9A5B-CC78BE1A895A}" destId="{B5228BE8-D411-4728-8B1D-6474C2598DDB}" srcOrd="4" destOrd="0" parTransId="{BBF188CD-72F5-42EC-A570-F9CAC68D43AB}" sibTransId="{ED08BE8E-61D2-4711-9FB2-B510992101CB}"/>
    <dgm:cxn modelId="{D2240BCD-70BC-4159-8A1E-AB8C5F11A82C}" srcId="{7BF02B03-ED21-41C6-B8DF-072D0C144056}" destId="{A200CB70-1D47-40FB-B2C2-3F98A10289A0}" srcOrd="1" destOrd="0" parTransId="{DB75092E-8F13-4A4C-9A95-94798B509555}" sibTransId="{ACE8A29B-D1BF-43D1-9DBC-14EE2F988401}"/>
    <dgm:cxn modelId="{BCCC47D1-A2B2-45EE-B05E-AB00CD87851E}" type="presOf" srcId="{1AC53187-27A1-4B48-9A5B-CC78BE1A895A}" destId="{F74508DB-C964-40CE-B69A-7ED0DF4527E0}" srcOrd="0" destOrd="0" presId="urn:microsoft.com/office/officeart/2005/8/layout/vList5"/>
    <dgm:cxn modelId="{ACD23EDA-BAED-4EDE-B1EC-AA6490F58C4A}" type="presOf" srcId="{7BF02B03-ED21-41C6-B8DF-072D0C144056}" destId="{7CD6AE3E-1ACA-4158-BA69-6B427694057F}" srcOrd="0" destOrd="0" presId="urn:microsoft.com/office/officeart/2005/8/layout/vList5"/>
    <dgm:cxn modelId="{E0F631DB-417B-455A-B7DE-D812FC7C11CE}" type="presOf" srcId="{C3899A91-F0C6-41BF-AE7B-A51EF4AA42C2}" destId="{8DEB2C67-517C-4839-822A-ED0D03780732}" srcOrd="0" destOrd="1" presId="urn:microsoft.com/office/officeart/2005/8/layout/vList5"/>
    <dgm:cxn modelId="{8620D4F5-BECA-4EB9-B285-2BE91BC148FE}" srcId="{B5228BE8-D411-4728-8B1D-6474C2598DDB}" destId="{06D65B68-8A7B-48EF-909E-B65869B266B6}" srcOrd="0" destOrd="0" parTransId="{7E04CF53-3EAD-4BB6-949A-A990DC1F326C}" sibTransId="{39096DA3-DBB5-496C-98B5-2F0F6DD10177}"/>
    <dgm:cxn modelId="{0B8DFBEE-5F81-4270-A34E-00C33E042F7C}" type="presParOf" srcId="{F74508DB-C964-40CE-B69A-7ED0DF4527E0}" destId="{CB31AD95-4746-4DE2-8750-D64FE9E39EED}" srcOrd="0" destOrd="0" presId="urn:microsoft.com/office/officeart/2005/8/layout/vList5"/>
    <dgm:cxn modelId="{0066CE45-8C40-426E-8BBC-DFB0BDA2EE0E}" type="presParOf" srcId="{CB31AD95-4746-4DE2-8750-D64FE9E39EED}" destId="{69AB528E-CA5B-4C49-A386-A23F3CBA7861}" srcOrd="0" destOrd="0" presId="urn:microsoft.com/office/officeart/2005/8/layout/vList5"/>
    <dgm:cxn modelId="{FE3F777F-7243-4E4C-99AC-15F273D8F3A5}" type="presParOf" srcId="{CB31AD95-4746-4DE2-8750-D64FE9E39EED}" destId="{3C95CA4A-1685-45B6-8073-070132AC7AEA}" srcOrd="1" destOrd="0" presId="urn:microsoft.com/office/officeart/2005/8/layout/vList5"/>
    <dgm:cxn modelId="{72F566B1-14BE-40B0-8597-0C5E8F4F6BC6}" type="presParOf" srcId="{F74508DB-C964-40CE-B69A-7ED0DF4527E0}" destId="{83FD44A5-18BD-42A2-B1C8-26C6C506C89E}" srcOrd="1" destOrd="0" presId="urn:microsoft.com/office/officeart/2005/8/layout/vList5"/>
    <dgm:cxn modelId="{2FCF9C57-6352-44B3-966E-64F0B239A78F}" type="presParOf" srcId="{F74508DB-C964-40CE-B69A-7ED0DF4527E0}" destId="{FCED4D0F-6967-4121-A38B-AAB2F904142C}" srcOrd="2" destOrd="0" presId="urn:microsoft.com/office/officeart/2005/8/layout/vList5"/>
    <dgm:cxn modelId="{BFF1F49C-D08B-49E0-8001-24D466A9A045}" type="presParOf" srcId="{FCED4D0F-6967-4121-A38B-AAB2F904142C}" destId="{44787E7C-757F-410F-82EA-F257832991A3}" srcOrd="0" destOrd="0" presId="urn:microsoft.com/office/officeart/2005/8/layout/vList5"/>
    <dgm:cxn modelId="{FADBEE44-6FD5-4918-BAF1-D99AF86472E7}" type="presParOf" srcId="{FCED4D0F-6967-4121-A38B-AAB2F904142C}" destId="{8DEB2C67-517C-4839-822A-ED0D03780732}" srcOrd="1" destOrd="0" presId="urn:microsoft.com/office/officeart/2005/8/layout/vList5"/>
    <dgm:cxn modelId="{9CE16D3E-F167-49CC-BFB0-B530C8EF9978}" type="presParOf" srcId="{F74508DB-C964-40CE-B69A-7ED0DF4527E0}" destId="{E5500FF9-00FA-4A18-BF25-8D75A03A7854}" srcOrd="3" destOrd="0" presId="urn:microsoft.com/office/officeart/2005/8/layout/vList5"/>
    <dgm:cxn modelId="{6B3165CD-05F5-4393-B710-E7F9741A9500}" type="presParOf" srcId="{F74508DB-C964-40CE-B69A-7ED0DF4527E0}" destId="{AC6ACD16-25FA-4E2A-92C4-DDA88497B46D}" srcOrd="4" destOrd="0" presId="urn:microsoft.com/office/officeart/2005/8/layout/vList5"/>
    <dgm:cxn modelId="{DBDFC5BB-3C07-4B68-9831-E9606118725A}" type="presParOf" srcId="{AC6ACD16-25FA-4E2A-92C4-DDA88497B46D}" destId="{5D03BDBF-AB67-4FC7-ADE1-358F5FA29273}" srcOrd="0" destOrd="0" presId="urn:microsoft.com/office/officeart/2005/8/layout/vList5"/>
    <dgm:cxn modelId="{F26972DA-028B-42BC-8CD7-B2EAD7E6DCAD}" type="presParOf" srcId="{AC6ACD16-25FA-4E2A-92C4-DDA88497B46D}" destId="{0C8DAF7F-251B-45CC-81B4-52AE1BFDC9E3}" srcOrd="1" destOrd="0" presId="urn:microsoft.com/office/officeart/2005/8/layout/vList5"/>
    <dgm:cxn modelId="{674254A0-D7E3-4173-8B90-590047F67C88}" type="presParOf" srcId="{F74508DB-C964-40CE-B69A-7ED0DF4527E0}" destId="{D46E3DA0-1688-4E5F-932A-53A993B10AFC}" srcOrd="5" destOrd="0" presId="urn:microsoft.com/office/officeart/2005/8/layout/vList5"/>
    <dgm:cxn modelId="{345CB300-041E-486F-A7B1-4252015330CF}" type="presParOf" srcId="{F74508DB-C964-40CE-B69A-7ED0DF4527E0}" destId="{D707C0CA-BF14-47F6-B732-0B155B1C4EBF}" srcOrd="6" destOrd="0" presId="urn:microsoft.com/office/officeart/2005/8/layout/vList5"/>
    <dgm:cxn modelId="{3419DB7A-AEB4-4975-AF31-94BD99E90D97}" type="presParOf" srcId="{D707C0CA-BF14-47F6-B732-0B155B1C4EBF}" destId="{7CD6AE3E-1ACA-4158-BA69-6B427694057F}" srcOrd="0" destOrd="0" presId="urn:microsoft.com/office/officeart/2005/8/layout/vList5"/>
    <dgm:cxn modelId="{1171B3E3-FA80-4E2B-AC9A-2833F9ED2012}" type="presParOf" srcId="{D707C0CA-BF14-47F6-B732-0B155B1C4EBF}" destId="{3DB05146-264B-4FE3-AA48-4CD3BF088A78}" srcOrd="1" destOrd="0" presId="urn:microsoft.com/office/officeart/2005/8/layout/vList5"/>
    <dgm:cxn modelId="{6A3F1E42-10CB-4607-83DB-0D8A95CB9F2E}" type="presParOf" srcId="{F74508DB-C964-40CE-B69A-7ED0DF4527E0}" destId="{815BF217-2F6C-46C9-9C34-22E3ADED2C2C}" srcOrd="7" destOrd="0" presId="urn:microsoft.com/office/officeart/2005/8/layout/vList5"/>
    <dgm:cxn modelId="{E9CB1848-E529-4610-835F-6928EEC6FE1A}" type="presParOf" srcId="{F74508DB-C964-40CE-B69A-7ED0DF4527E0}" destId="{7A9E6644-7D61-4D7D-8F41-5CAB774CF17E}" srcOrd="8" destOrd="0" presId="urn:microsoft.com/office/officeart/2005/8/layout/vList5"/>
    <dgm:cxn modelId="{C443276A-64A3-4285-B216-5ACEFB9C4582}" type="presParOf" srcId="{7A9E6644-7D61-4D7D-8F41-5CAB774CF17E}" destId="{F3C85579-2E38-4A7E-BF13-AB9CB766E8B9}" srcOrd="0" destOrd="0" presId="urn:microsoft.com/office/officeart/2005/8/layout/vList5"/>
    <dgm:cxn modelId="{EF65E0DC-7DE1-4FD3-B14B-6DA25C7EF771}" type="presParOf" srcId="{7A9E6644-7D61-4D7D-8F41-5CAB774CF17E}" destId="{0D0FD7DE-36D3-4ED4-BFFA-6F51AC3664DD}"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EB0795-DAFA-4EC9-AAF0-D43E9DDABFBA}">
      <dsp:nvSpPr>
        <dsp:cNvPr id="0" name=""/>
        <dsp:cNvSpPr/>
      </dsp:nvSpPr>
      <dsp:spPr>
        <a:xfrm rot="5400000">
          <a:off x="4113493" y="-1582190"/>
          <a:ext cx="901265" cy="4295648"/>
        </a:xfrm>
        <a:prstGeom prst="round2SameRect">
          <a:avLst/>
        </a:prstGeom>
        <a:solidFill>
          <a:schemeClr val="accent1">
            <a:alpha val="90000"/>
            <a:tint val="40000"/>
            <a:hueOff val="0"/>
            <a:satOff val="0"/>
            <a:lumOff val="0"/>
            <a:alphaOff val="0"/>
          </a:schemeClr>
        </a:solidFill>
        <a:ln w="9525" cap="rnd"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977900">
            <a:lnSpc>
              <a:spcPct val="90000"/>
            </a:lnSpc>
            <a:spcBef>
              <a:spcPct val="0"/>
            </a:spcBef>
            <a:spcAft>
              <a:spcPct val="15000"/>
            </a:spcAft>
            <a:buNone/>
          </a:pPr>
          <a:r>
            <a:rPr lang="en-US" sz="2200" b="1" kern="1200" noProof="0">
              <a:latin typeface="Arial" panose="020B0604020202020204"/>
              <a:ea typeface="+mn-ea"/>
              <a:cs typeface="+mn-cs"/>
            </a:rPr>
            <a:t>Status</a:t>
          </a:r>
          <a:endParaRPr lang="en-US" sz="2200" b="1" kern="1200" noProof="0" dirty="0">
            <a:latin typeface="Arial" panose="020B0604020202020204"/>
            <a:ea typeface="+mn-ea"/>
            <a:cs typeface="+mn-cs"/>
          </a:endParaRPr>
        </a:p>
        <a:p>
          <a:pPr marL="228600" lvl="1" indent="-228600" algn="l" defTabSz="977900">
            <a:lnSpc>
              <a:spcPct val="90000"/>
            </a:lnSpc>
            <a:spcBef>
              <a:spcPct val="0"/>
            </a:spcBef>
            <a:spcAft>
              <a:spcPct val="15000"/>
            </a:spcAft>
            <a:buFont typeface="Arial" panose="020B0604020202020204" pitchFamily="34" charset="0"/>
            <a:buChar char="•"/>
          </a:pPr>
          <a:r>
            <a:rPr lang="en-US" sz="2200" kern="1200" noProof="0">
              <a:latin typeface="Arial" panose="020B0604020202020204"/>
              <a:ea typeface="+mn-ea"/>
              <a:cs typeface="+mn-cs"/>
            </a:rPr>
            <a:t>GET/status</a:t>
          </a:r>
          <a:endParaRPr lang="en-US" sz="2200" kern="1200" noProof="0" dirty="0">
            <a:latin typeface="Arial" panose="020B0604020202020204"/>
            <a:ea typeface="+mn-ea"/>
            <a:cs typeface="+mn-cs"/>
          </a:endParaRPr>
        </a:p>
      </dsp:txBody>
      <dsp:txXfrm rot="-5400000">
        <a:off x="2416302" y="158997"/>
        <a:ext cx="4251652" cy="813273"/>
      </dsp:txXfrm>
    </dsp:sp>
    <dsp:sp modelId="{8D8C226D-989C-4ADA-BA50-EA896846FBF9}">
      <dsp:nvSpPr>
        <dsp:cNvPr id="0" name=""/>
        <dsp:cNvSpPr/>
      </dsp:nvSpPr>
      <dsp:spPr>
        <a:xfrm>
          <a:off x="0" y="2342"/>
          <a:ext cx="2416302" cy="1126582"/>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marL="0" lvl="0" indent="0" algn="ctr" defTabSz="1333500">
            <a:lnSpc>
              <a:spcPct val="90000"/>
            </a:lnSpc>
            <a:spcBef>
              <a:spcPct val="0"/>
            </a:spcBef>
            <a:spcAft>
              <a:spcPct val="35000"/>
            </a:spcAft>
            <a:buNone/>
          </a:pPr>
          <a:r>
            <a:rPr lang="en-US" sz="3000" kern="1200" noProof="0" dirty="0"/>
            <a:t>Test 01</a:t>
          </a:r>
        </a:p>
      </dsp:txBody>
      <dsp:txXfrm>
        <a:off x="54995" y="57337"/>
        <a:ext cx="2306312" cy="1016592"/>
      </dsp:txXfrm>
    </dsp:sp>
    <dsp:sp modelId="{67380D2D-A30B-485B-89D8-35807071EB12}">
      <dsp:nvSpPr>
        <dsp:cNvPr id="0" name=""/>
        <dsp:cNvSpPr/>
      </dsp:nvSpPr>
      <dsp:spPr>
        <a:xfrm rot="5400000">
          <a:off x="4113493" y="-399279"/>
          <a:ext cx="901265" cy="4295648"/>
        </a:xfrm>
        <a:prstGeom prst="round2SameRect">
          <a:avLst/>
        </a:prstGeom>
        <a:solidFill>
          <a:schemeClr val="accent1">
            <a:alpha val="90000"/>
            <a:tint val="40000"/>
            <a:hueOff val="0"/>
            <a:satOff val="0"/>
            <a:lumOff val="0"/>
            <a:alphaOff val="0"/>
          </a:schemeClr>
        </a:solidFill>
        <a:ln w="9525" cap="rnd"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977900">
            <a:lnSpc>
              <a:spcPct val="90000"/>
            </a:lnSpc>
            <a:spcBef>
              <a:spcPct val="0"/>
            </a:spcBef>
            <a:spcAft>
              <a:spcPct val="15000"/>
            </a:spcAft>
            <a:buNone/>
          </a:pPr>
          <a:r>
            <a:rPr lang="en-US" sz="2200" b="1" kern="1200" noProof="0">
              <a:latin typeface="Arial" panose="020B0604020202020204"/>
              <a:ea typeface="+mn-ea"/>
              <a:cs typeface="+mn-cs"/>
            </a:rPr>
            <a:t>List of books</a:t>
          </a:r>
          <a:endParaRPr lang="en-US" sz="2200" b="1" kern="1200" noProof="0" dirty="0">
            <a:latin typeface="Arial" panose="020B0604020202020204"/>
            <a:ea typeface="+mn-ea"/>
            <a:cs typeface="+mn-cs"/>
          </a:endParaRPr>
        </a:p>
        <a:p>
          <a:pPr marL="228600" lvl="1" indent="-228600" algn="l" defTabSz="977900">
            <a:lnSpc>
              <a:spcPct val="90000"/>
            </a:lnSpc>
            <a:spcBef>
              <a:spcPct val="0"/>
            </a:spcBef>
            <a:spcAft>
              <a:spcPct val="15000"/>
            </a:spcAft>
            <a:buFont typeface="Arial" panose="020B0604020202020204" pitchFamily="34" charset="0"/>
            <a:buChar char="•"/>
          </a:pPr>
          <a:r>
            <a:rPr lang="en-US" sz="2200" kern="1200" noProof="0">
              <a:latin typeface="Arial" panose="020B0604020202020204"/>
              <a:ea typeface="+mn-ea"/>
              <a:cs typeface="+mn-cs"/>
            </a:rPr>
            <a:t>GET/books</a:t>
          </a:r>
          <a:endParaRPr lang="en-US" sz="2200" kern="1200" noProof="0" dirty="0">
            <a:latin typeface="Arial" panose="020B0604020202020204"/>
            <a:ea typeface="+mn-ea"/>
            <a:cs typeface="+mn-cs"/>
          </a:endParaRPr>
        </a:p>
      </dsp:txBody>
      <dsp:txXfrm rot="-5400000">
        <a:off x="2416302" y="1341908"/>
        <a:ext cx="4251652" cy="813273"/>
      </dsp:txXfrm>
    </dsp:sp>
    <dsp:sp modelId="{252C9A6D-BD60-4D57-A6CE-4B1C173C7728}">
      <dsp:nvSpPr>
        <dsp:cNvPr id="0" name=""/>
        <dsp:cNvSpPr/>
      </dsp:nvSpPr>
      <dsp:spPr>
        <a:xfrm>
          <a:off x="0" y="1185253"/>
          <a:ext cx="2416302" cy="1126582"/>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marL="0" lvl="0" indent="0" algn="ctr" defTabSz="1333500">
            <a:lnSpc>
              <a:spcPct val="90000"/>
            </a:lnSpc>
            <a:spcBef>
              <a:spcPct val="0"/>
            </a:spcBef>
            <a:spcAft>
              <a:spcPct val="35000"/>
            </a:spcAft>
            <a:buNone/>
          </a:pPr>
          <a:r>
            <a:rPr lang="en-US" sz="3000" kern="1200" noProof="0" dirty="0"/>
            <a:t>Test 02</a:t>
          </a:r>
        </a:p>
      </dsp:txBody>
      <dsp:txXfrm>
        <a:off x="54995" y="1240248"/>
        <a:ext cx="2306312" cy="1016592"/>
      </dsp:txXfrm>
    </dsp:sp>
    <dsp:sp modelId="{146B4023-FE74-456D-975C-40B0C0A9C2B9}">
      <dsp:nvSpPr>
        <dsp:cNvPr id="0" name=""/>
        <dsp:cNvSpPr/>
      </dsp:nvSpPr>
      <dsp:spPr>
        <a:xfrm rot="5400000">
          <a:off x="4113493" y="783631"/>
          <a:ext cx="901265" cy="4295648"/>
        </a:xfrm>
        <a:prstGeom prst="round2SameRect">
          <a:avLst/>
        </a:prstGeom>
        <a:solidFill>
          <a:schemeClr val="accent1">
            <a:alpha val="90000"/>
            <a:tint val="40000"/>
            <a:hueOff val="0"/>
            <a:satOff val="0"/>
            <a:lumOff val="0"/>
            <a:alphaOff val="0"/>
          </a:schemeClr>
        </a:solidFill>
        <a:ln w="9525" cap="rnd"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977900">
            <a:lnSpc>
              <a:spcPct val="90000"/>
            </a:lnSpc>
            <a:spcBef>
              <a:spcPct val="0"/>
            </a:spcBef>
            <a:spcAft>
              <a:spcPct val="15000"/>
            </a:spcAft>
            <a:buNone/>
          </a:pPr>
          <a:r>
            <a:rPr lang="en-US" sz="2200" b="1" kern="1200" noProof="0">
              <a:latin typeface="Arial" panose="020B0604020202020204"/>
              <a:ea typeface="+mn-ea"/>
              <a:cs typeface="+mn-cs"/>
            </a:rPr>
            <a:t>Get a single book</a:t>
          </a:r>
          <a:endParaRPr lang="en-US" sz="2200" b="1" kern="1200" noProof="0" dirty="0">
            <a:latin typeface="Arial" panose="020B0604020202020204"/>
            <a:ea typeface="+mn-ea"/>
            <a:cs typeface="+mn-cs"/>
          </a:endParaRPr>
        </a:p>
        <a:p>
          <a:pPr marL="228600" lvl="1" indent="-228600" algn="l" defTabSz="977900">
            <a:lnSpc>
              <a:spcPct val="90000"/>
            </a:lnSpc>
            <a:spcBef>
              <a:spcPct val="0"/>
            </a:spcBef>
            <a:spcAft>
              <a:spcPct val="15000"/>
            </a:spcAft>
            <a:buFont typeface="Arial" panose="020B0604020202020204" pitchFamily="34" charset="0"/>
            <a:buChar char="•"/>
          </a:pPr>
          <a:r>
            <a:rPr lang="en-US" sz="2200" kern="1200" noProof="0">
              <a:latin typeface="Arial" panose="020B0604020202020204"/>
              <a:ea typeface="+mn-ea"/>
              <a:cs typeface="+mn-cs"/>
            </a:rPr>
            <a:t>GET/books/:bookId</a:t>
          </a:r>
          <a:endParaRPr lang="en-US" sz="2200" kern="1200" noProof="0" dirty="0">
            <a:latin typeface="Arial" panose="020B0604020202020204"/>
            <a:ea typeface="+mn-ea"/>
            <a:cs typeface="+mn-cs"/>
          </a:endParaRPr>
        </a:p>
      </dsp:txBody>
      <dsp:txXfrm rot="-5400000">
        <a:off x="2416302" y="2524818"/>
        <a:ext cx="4251652" cy="813273"/>
      </dsp:txXfrm>
    </dsp:sp>
    <dsp:sp modelId="{12475C2A-6AFE-440E-B39B-2B3CD77A3C8E}">
      <dsp:nvSpPr>
        <dsp:cNvPr id="0" name=""/>
        <dsp:cNvSpPr/>
      </dsp:nvSpPr>
      <dsp:spPr>
        <a:xfrm>
          <a:off x="0" y="2368164"/>
          <a:ext cx="2416302" cy="1126582"/>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marL="0" lvl="0" indent="0" algn="ctr" defTabSz="1333500">
            <a:lnSpc>
              <a:spcPct val="90000"/>
            </a:lnSpc>
            <a:spcBef>
              <a:spcPct val="0"/>
            </a:spcBef>
            <a:spcAft>
              <a:spcPct val="35000"/>
            </a:spcAft>
            <a:buNone/>
          </a:pPr>
          <a:r>
            <a:rPr lang="en-US" sz="3000" kern="1200" noProof="0" dirty="0"/>
            <a:t>Tests 03, 04</a:t>
          </a:r>
        </a:p>
      </dsp:txBody>
      <dsp:txXfrm>
        <a:off x="54995" y="2423159"/>
        <a:ext cx="2306312" cy="1016592"/>
      </dsp:txXfrm>
    </dsp:sp>
    <dsp:sp modelId="{3744619C-3A0F-4269-BFD4-E6F76714EC35}">
      <dsp:nvSpPr>
        <dsp:cNvPr id="0" name=""/>
        <dsp:cNvSpPr/>
      </dsp:nvSpPr>
      <dsp:spPr>
        <a:xfrm rot="5400000">
          <a:off x="4113493" y="1966542"/>
          <a:ext cx="901265" cy="4295648"/>
        </a:xfrm>
        <a:prstGeom prst="round2SameRect">
          <a:avLst/>
        </a:prstGeom>
        <a:solidFill>
          <a:schemeClr val="accent1">
            <a:alpha val="90000"/>
            <a:tint val="40000"/>
            <a:hueOff val="0"/>
            <a:satOff val="0"/>
            <a:lumOff val="0"/>
            <a:alphaOff val="0"/>
          </a:schemeClr>
        </a:solidFill>
        <a:ln w="9525" cap="rnd"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977900">
            <a:lnSpc>
              <a:spcPct val="90000"/>
            </a:lnSpc>
            <a:spcBef>
              <a:spcPct val="0"/>
            </a:spcBef>
            <a:spcAft>
              <a:spcPct val="15000"/>
            </a:spcAft>
            <a:buNone/>
          </a:pPr>
          <a:r>
            <a:rPr lang="en-US" sz="2200" b="1" kern="1200" noProof="0">
              <a:latin typeface="Arial" panose="020B0604020202020204"/>
              <a:ea typeface="+mn-ea"/>
              <a:cs typeface="+mn-cs"/>
            </a:rPr>
            <a:t>API Authentication</a:t>
          </a:r>
          <a:endParaRPr lang="en-US" sz="2200" b="1" kern="1200" noProof="0" dirty="0">
            <a:latin typeface="Arial" panose="020B0604020202020204"/>
            <a:ea typeface="+mn-ea"/>
            <a:cs typeface="+mn-cs"/>
          </a:endParaRPr>
        </a:p>
        <a:p>
          <a:pPr marL="228600" lvl="1" indent="-228600" algn="l" defTabSz="977900">
            <a:lnSpc>
              <a:spcPct val="90000"/>
            </a:lnSpc>
            <a:spcBef>
              <a:spcPct val="0"/>
            </a:spcBef>
            <a:spcAft>
              <a:spcPct val="15000"/>
            </a:spcAft>
            <a:buFont typeface="Arial" panose="020B0604020202020204" pitchFamily="34" charset="0"/>
            <a:buChar char="•"/>
          </a:pPr>
          <a:r>
            <a:rPr lang="en-US" sz="2200" kern="1200" noProof="0">
              <a:latin typeface="Arial" panose="020B0604020202020204"/>
              <a:ea typeface="+mn-ea"/>
              <a:cs typeface="+mn-cs"/>
            </a:rPr>
            <a:t>POST/api-clients/</a:t>
          </a:r>
          <a:endParaRPr lang="en-US" sz="2200" kern="1200" noProof="0" dirty="0">
            <a:latin typeface="Arial" panose="020B0604020202020204"/>
            <a:ea typeface="+mn-ea"/>
            <a:cs typeface="+mn-cs"/>
          </a:endParaRPr>
        </a:p>
      </dsp:txBody>
      <dsp:txXfrm rot="-5400000">
        <a:off x="2416302" y="3707729"/>
        <a:ext cx="4251652" cy="813273"/>
      </dsp:txXfrm>
    </dsp:sp>
    <dsp:sp modelId="{5A41EFA0-DC33-4B30-8A51-F67CC515AB8B}">
      <dsp:nvSpPr>
        <dsp:cNvPr id="0" name=""/>
        <dsp:cNvSpPr/>
      </dsp:nvSpPr>
      <dsp:spPr>
        <a:xfrm>
          <a:off x="0" y="3551075"/>
          <a:ext cx="2416302" cy="1126582"/>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marL="0" lvl="0" indent="0" algn="ctr" defTabSz="1333500">
            <a:lnSpc>
              <a:spcPct val="90000"/>
            </a:lnSpc>
            <a:spcBef>
              <a:spcPct val="0"/>
            </a:spcBef>
            <a:spcAft>
              <a:spcPct val="35000"/>
            </a:spcAft>
            <a:buNone/>
          </a:pPr>
          <a:r>
            <a:rPr lang="en-US" sz="3000" kern="1200" noProof="0" dirty="0"/>
            <a:t>Tests 05, 06</a:t>
          </a:r>
        </a:p>
      </dsp:txBody>
      <dsp:txXfrm>
        <a:off x="54995" y="3606070"/>
        <a:ext cx="2306312" cy="10165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95CA4A-1685-45B6-8073-070132AC7AEA}">
      <dsp:nvSpPr>
        <dsp:cNvPr id="0" name=""/>
        <dsp:cNvSpPr/>
      </dsp:nvSpPr>
      <dsp:spPr>
        <a:xfrm rot="5400000">
          <a:off x="4204442" y="-1696162"/>
          <a:ext cx="719367" cy="4295648"/>
        </a:xfrm>
        <a:prstGeom prst="round2SameRect">
          <a:avLst/>
        </a:prstGeom>
        <a:solidFill>
          <a:schemeClr val="accent1">
            <a:alpha val="90000"/>
            <a:tint val="40000"/>
            <a:hueOff val="0"/>
            <a:satOff val="0"/>
            <a:lumOff val="0"/>
            <a:alphaOff val="0"/>
          </a:schemeClr>
        </a:solidFill>
        <a:ln w="9525" cap="rnd"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977900">
            <a:lnSpc>
              <a:spcPct val="90000"/>
            </a:lnSpc>
            <a:spcBef>
              <a:spcPct val="0"/>
            </a:spcBef>
            <a:spcAft>
              <a:spcPct val="15000"/>
            </a:spcAft>
            <a:buFont typeface="Arial" panose="020B0604020202020204" pitchFamily="34" charset="0"/>
            <a:buNone/>
          </a:pPr>
          <a:r>
            <a:rPr lang="en-US" sz="2200" b="1" kern="1200" noProof="0">
              <a:latin typeface="Arial" panose="020B0604020202020204"/>
              <a:ea typeface="+mn-ea"/>
              <a:cs typeface="+mn-cs"/>
            </a:rPr>
            <a:t>Submit</a:t>
          </a:r>
          <a:r>
            <a:rPr lang="en-US" sz="2200" b="1" kern="1200" noProof="0"/>
            <a:t> </a:t>
          </a:r>
          <a:r>
            <a:rPr lang="en-US" sz="2200" b="1" kern="1200" noProof="0">
              <a:latin typeface="Arial" panose="020B0604020202020204"/>
              <a:ea typeface="+mn-ea"/>
              <a:cs typeface="+mn-cs"/>
            </a:rPr>
            <a:t>an</a:t>
          </a:r>
          <a:r>
            <a:rPr lang="en-US" sz="2200" b="1" kern="1200" noProof="0"/>
            <a:t> order</a:t>
          </a:r>
          <a:endParaRPr lang="en-US" sz="2200" kern="1200" noProof="0" dirty="0"/>
        </a:p>
        <a:p>
          <a:pPr marL="228600" lvl="1" indent="-228600" algn="l" defTabSz="977900">
            <a:lnSpc>
              <a:spcPct val="90000"/>
            </a:lnSpc>
            <a:spcBef>
              <a:spcPct val="0"/>
            </a:spcBef>
            <a:spcAft>
              <a:spcPct val="15000"/>
            </a:spcAft>
            <a:buFont typeface="Arial" panose="020B0604020202020204" pitchFamily="34" charset="0"/>
            <a:buChar char="•"/>
          </a:pPr>
          <a:r>
            <a:rPr lang="en-US" sz="2200" kern="1200" noProof="0" dirty="0"/>
            <a:t>POST/orders</a:t>
          </a:r>
        </a:p>
      </dsp:txBody>
      <dsp:txXfrm rot="-5400000">
        <a:off x="2416302" y="127095"/>
        <a:ext cx="4260531" cy="649133"/>
      </dsp:txXfrm>
    </dsp:sp>
    <dsp:sp modelId="{69AB528E-CA5B-4C49-A386-A23F3CBA7861}">
      <dsp:nvSpPr>
        <dsp:cNvPr id="0" name=""/>
        <dsp:cNvSpPr/>
      </dsp:nvSpPr>
      <dsp:spPr>
        <a:xfrm>
          <a:off x="0" y="2056"/>
          <a:ext cx="2416302" cy="899208"/>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marL="0" lvl="0" indent="0" algn="ctr" defTabSz="1333500">
            <a:lnSpc>
              <a:spcPct val="90000"/>
            </a:lnSpc>
            <a:spcBef>
              <a:spcPct val="0"/>
            </a:spcBef>
            <a:spcAft>
              <a:spcPct val="35000"/>
            </a:spcAft>
            <a:buNone/>
          </a:pPr>
          <a:r>
            <a:rPr lang="en-US" sz="3000" kern="1200" noProof="0" dirty="0"/>
            <a:t>Tests 07, 08</a:t>
          </a:r>
        </a:p>
      </dsp:txBody>
      <dsp:txXfrm>
        <a:off x="43896" y="45952"/>
        <a:ext cx="2328510" cy="811416"/>
      </dsp:txXfrm>
    </dsp:sp>
    <dsp:sp modelId="{8DEB2C67-517C-4839-822A-ED0D03780732}">
      <dsp:nvSpPr>
        <dsp:cNvPr id="0" name=""/>
        <dsp:cNvSpPr/>
      </dsp:nvSpPr>
      <dsp:spPr>
        <a:xfrm rot="5400000">
          <a:off x="4204442" y="-751993"/>
          <a:ext cx="719367" cy="4295648"/>
        </a:xfrm>
        <a:prstGeom prst="round2SameRect">
          <a:avLst/>
        </a:prstGeom>
        <a:solidFill>
          <a:schemeClr val="accent1">
            <a:alpha val="90000"/>
            <a:tint val="40000"/>
            <a:hueOff val="0"/>
            <a:satOff val="0"/>
            <a:lumOff val="0"/>
            <a:alphaOff val="0"/>
          </a:schemeClr>
        </a:solidFill>
        <a:ln w="9525" cap="rnd"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977900">
            <a:lnSpc>
              <a:spcPct val="90000"/>
            </a:lnSpc>
            <a:spcBef>
              <a:spcPct val="0"/>
            </a:spcBef>
            <a:spcAft>
              <a:spcPct val="15000"/>
            </a:spcAft>
            <a:buFont typeface="Arial" panose="020B0604020202020204" pitchFamily="34" charset="0"/>
            <a:buNone/>
          </a:pPr>
          <a:r>
            <a:rPr lang="en-US" sz="2200" b="1" kern="1200" noProof="0" dirty="0"/>
            <a:t>Get all orders</a:t>
          </a:r>
          <a:endParaRPr lang="en-US" sz="2200" kern="1200" noProof="0" dirty="0"/>
        </a:p>
        <a:p>
          <a:pPr marL="228600" lvl="1" indent="-228600" algn="l" defTabSz="977900">
            <a:lnSpc>
              <a:spcPct val="90000"/>
            </a:lnSpc>
            <a:spcBef>
              <a:spcPct val="0"/>
            </a:spcBef>
            <a:spcAft>
              <a:spcPct val="15000"/>
            </a:spcAft>
            <a:buFont typeface="Arial" panose="020B0604020202020204" pitchFamily="34" charset="0"/>
            <a:buChar char="•"/>
          </a:pPr>
          <a:r>
            <a:rPr lang="en-US" sz="2200" kern="1200" noProof="0" dirty="0"/>
            <a:t>GET/orders</a:t>
          </a:r>
        </a:p>
      </dsp:txBody>
      <dsp:txXfrm rot="-5400000">
        <a:off x="2416302" y="1071264"/>
        <a:ext cx="4260531" cy="649133"/>
      </dsp:txXfrm>
    </dsp:sp>
    <dsp:sp modelId="{44787E7C-757F-410F-82EA-F257832991A3}">
      <dsp:nvSpPr>
        <dsp:cNvPr id="0" name=""/>
        <dsp:cNvSpPr/>
      </dsp:nvSpPr>
      <dsp:spPr>
        <a:xfrm>
          <a:off x="0" y="946226"/>
          <a:ext cx="2416302" cy="899208"/>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marL="0" lvl="0" indent="0" algn="ctr" defTabSz="1333500">
            <a:lnSpc>
              <a:spcPct val="90000"/>
            </a:lnSpc>
            <a:spcBef>
              <a:spcPct val="0"/>
            </a:spcBef>
            <a:spcAft>
              <a:spcPct val="35000"/>
            </a:spcAft>
            <a:buNone/>
          </a:pPr>
          <a:r>
            <a:rPr lang="en-US" sz="3000" kern="1200" noProof="0" dirty="0"/>
            <a:t>Test 09</a:t>
          </a:r>
        </a:p>
      </dsp:txBody>
      <dsp:txXfrm>
        <a:off x="43896" y="990122"/>
        <a:ext cx="2328510" cy="811416"/>
      </dsp:txXfrm>
    </dsp:sp>
    <dsp:sp modelId="{0C8DAF7F-251B-45CC-81B4-52AE1BFDC9E3}">
      <dsp:nvSpPr>
        <dsp:cNvPr id="0" name=""/>
        <dsp:cNvSpPr/>
      </dsp:nvSpPr>
      <dsp:spPr>
        <a:xfrm rot="5400000">
          <a:off x="4204442" y="192175"/>
          <a:ext cx="719367" cy="4295648"/>
        </a:xfrm>
        <a:prstGeom prst="round2SameRect">
          <a:avLst/>
        </a:prstGeom>
        <a:solidFill>
          <a:schemeClr val="accent1">
            <a:alpha val="90000"/>
            <a:tint val="40000"/>
            <a:hueOff val="0"/>
            <a:satOff val="0"/>
            <a:lumOff val="0"/>
            <a:alphaOff val="0"/>
          </a:schemeClr>
        </a:solidFill>
        <a:ln w="9525" cap="rnd"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977900">
            <a:lnSpc>
              <a:spcPct val="90000"/>
            </a:lnSpc>
            <a:spcBef>
              <a:spcPct val="0"/>
            </a:spcBef>
            <a:spcAft>
              <a:spcPct val="15000"/>
            </a:spcAft>
            <a:buNone/>
          </a:pPr>
          <a:r>
            <a:rPr lang="en-US" sz="2200" b="1" kern="1200" noProof="0" dirty="0"/>
            <a:t>Get an order</a:t>
          </a:r>
          <a:endParaRPr lang="en-US" sz="2200" kern="1200" noProof="0" dirty="0"/>
        </a:p>
        <a:p>
          <a:pPr marL="228600" lvl="1" indent="-228600" algn="l" defTabSz="977900">
            <a:lnSpc>
              <a:spcPct val="90000"/>
            </a:lnSpc>
            <a:spcBef>
              <a:spcPct val="0"/>
            </a:spcBef>
            <a:spcAft>
              <a:spcPct val="15000"/>
            </a:spcAft>
            <a:buFont typeface="Arial" panose="020B0604020202020204" pitchFamily="34" charset="0"/>
            <a:buChar char="•"/>
          </a:pPr>
          <a:r>
            <a:rPr lang="en-US" sz="2200" kern="1200" noProof="0" dirty="0"/>
            <a:t>GET/orders/:</a:t>
          </a:r>
          <a:r>
            <a:rPr lang="en-US" sz="2200" kern="1200" noProof="0" dirty="0" err="1"/>
            <a:t>orderId</a:t>
          </a:r>
          <a:endParaRPr lang="en-US" sz="2200" kern="1200" noProof="0" dirty="0"/>
        </a:p>
      </dsp:txBody>
      <dsp:txXfrm rot="-5400000">
        <a:off x="2416302" y="2015433"/>
        <a:ext cx="4260531" cy="649133"/>
      </dsp:txXfrm>
    </dsp:sp>
    <dsp:sp modelId="{5D03BDBF-AB67-4FC7-ADE1-358F5FA29273}">
      <dsp:nvSpPr>
        <dsp:cNvPr id="0" name=""/>
        <dsp:cNvSpPr/>
      </dsp:nvSpPr>
      <dsp:spPr>
        <a:xfrm>
          <a:off x="0" y="1890395"/>
          <a:ext cx="2416302" cy="899208"/>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marL="0" lvl="0" indent="0" algn="ctr" defTabSz="1333500">
            <a:lnSpc>
              <a:spcPct val="90000"/>
            </a:lnSpc>
            <a:spcBef>
              <a:spcPct val="0"/>
            </a:spcBef>
            <a:spcAft>
              <a:spcPct val="35000"/>
            </a:spcAft>
            <a:buNone/>
          </a:pPr>
          <a:r>
            <a:rPr lang="en-US" sz="3000" kern="1200" noProof="0" dirty="0"/>
            <a:t>Tests 10, 11</a:t>
          </a:r>
        </a:p>
      </dsp:txBody>
      <dsp:txXfrm>
        <a:off x="43896" y="1934291"/>
        <a:ext cx="2328510" cy="811416"/>
      </dsp:txXfrm>
    </dsp:sp>
    <dsp:sp modelId="{3DB05146-264B-4FE3-AA48-4CD3BF088A78}">
      <dsp:nvSpPr>
        <dsp:cNvPr id="0" name=""/>
        <dsp:cNvSpPr/>
      </dsp:nvSpPr>
      <dsp:spPr>
        <a:xfrm rot="5400000">
          <a:off x="4204442" y="1136345"/>
          <a:ext cx="719367" cy="4295648"/>
        </a:xfrm>
        <a:prstGeom prst="round2SameRect">
          <a:avLst/>
        </a:prstGeom>
        <a:solidFill>
          <a:schemeClr val="accent1">
            <a:alpha val="90000"/>
            <a:tint val="40000"/>
            <a:hueOff val="0"/>
            <a:satOff val="0"/>
            <a:lumOff val="0"/>
            <a:alphaOff val="0"/>
          </a:schemeClr>
        </a:solidFill>
        <a:ln w="9525" cap="rnd"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977900">
            <a:lnSpc>
              <a:spcPct val="90000"/>
            </a:lnSpc>
            <a:spcBef>
              <a:spcPct val="0"/>
            </a:spcBef>
            <a:spcAft>
              <a:spcPct val="15000"/>
            </a:spcAft>
            <a:buNone/>
          </a:pPr>
          <a:r>
            <a:rPr lang="en-US" sz="2200" b="1" kern="1200" noProof="0" dirty="0"/>
            <a:t>Update an order</a:t>
          </a:r>
          <a:endParaRPr lang="en-US" sz="2200" kern="1200" noProof="0" dirty="0"/>
        </a:p>
        <a:p>
          <a:pPr marL="228600" lvl="1" indent="-228600" algn="l" defTabSz="977900">
            <a:lnSpc>
              <a:spcPct val="90000"/>
            </a:lnSpc>
            <a:spcBef>
              <a:spcPct val="0"/>
            </a:spcBef>
            <a:spcAft>
              <a:spcPct val="15000"/>
            </a:spcAft>
            <a:buFont typeface="Arial" panose="020B0604020202020204" pitchFamily="34" charset="0"/>
            <a:buChar char="•"/>
          </a:pPr>
          <a:r>
            <a:rPr lang="en-US" sz="2200" kern="1200" noProof="0" dirty="0"/>
            <a:t>PATCH/orders/:</a:t>
          </a:r>
          <a:r>
            <a:rPr lang="en-US" sz="2200" kern="1200" noProof="0" dirty="0" err="1"/>
            <a:t>orderId</a:t>
          </a:r>
          <a:endParaRPr lang="en-US" sz="2200" kern="1200" noProof="0" dirty="0"/>
        </a:p>
      </dsp:txBody>
      <dsp:txXfrm rot="-5400000">
        <a:off x="2416302" y="2959603"/>
        <a:ext cx="4260531" cy="649133"/>
      </dsp:txXfrm>
    </dsp:sp>
    <dsp:sp modelId="{7CD6AE3E-1ACA-4158-BA69-6B427694057F}">
      <dsp:nvSpPr>
        <dsp:cNvPr id="0" name=""/>
        <dsp:cNvSpPr/>
      </dsp:nvSpPr>
      <dsp:spPr>
        <a:xfrm>
          <a:off x="0" y="2834564"/>
          <a:ext cx="2416302" cy="899208"/>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marL="0" lvl="0" indent="0" algn="ctr" defTabSz="1333500">
            <a:lnSpc>
              <a:spcPct val="90000"/>
            </a:lnSpc>
            <a:spcBef>
              <a:spcPct val="0"/>
            </a:spcBef>
            <a:spcAft>
              <a:spcPct val="35000"/>
            </a:spcAft>
            <a:buNone/>
          </a:pPr>
          <a:r>
            <a:rPr lang="en-US" sz="3000" kern="1200" noProof="0" dirty="0"/>
            <a:t>Tests 12, 13</a:t>
          </a:r>
        </a:p>
      </dsp:txBody>
      <dsp:txXfrm>
        <a:off x="43896" y="2878460"/>
        <a:ext cx="2328510" cy="811416"/>
      </dsp:txXfrm>
    </dsp:sp>
    <dsp:sp modelId="{0D0FD7DE-36D3-4ED4-BFFA-6F51AC3664DD}">
      <dsp:nvSpPr>
        <dsp:cNvPr id="0" name=""/>
        <dsp:cNvSpPr/>
      </dsp:nvSpPr>
      <dsp:spPr>
        <a:xfrm rot="5400000">
          <a:off x="4204442" y="2080514"/>
          <a:ext cx="719367" cy="4295648"/>
        </a:xfrm>
        <a:prstGeom prst="round2SameRect">
          <a:avLst/>
        </a:prstGeom>
        <a:solidFill>
          <a:schemeClr val="accent1">
            <a:alpha val="90000"/>
            <a:tint val="40000"/>
            <a:hueOff val="0"/>
            <a:satOff val="0"/>
            <a:lumOff val="0"/>
            <a:alphaOff val="0"/>
          </a:schemeClr>
        </a:solidFill>
        <a:ln w="9525" cap="rnd"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977900">
            <a:lnSpc>
              <a:spcPct val="90000"/>
            </a:lnSpc>
            <a:spcBef>
              <a:spcPct val="0"/>
            </a:spcBef>
            <a:spcAft>
              <a:spcPct val="15000"/>
            </a:spcAft>
            <a:buNone/>
          </a:pPr>
          <a:r>
            <a:rPr lang="en-US" sz="2200" b="1" kern="1200" noProof="0" dirty="0"/>
            <a:t>Delete an order</a:t>
          </a:r>
          <a:endParaRPr lang="en-US" sz="2200" kern="1200" noProof="0" dirty="0"/>
        </a:p>
        <a:p>
          <a:pPr marL="228600" lvl="1" indent="-228600" algn="l" defTabSz="977900">
            <a:lnSpc>
              <a:spcPct val="90000"/>
            </a:lnSpc>
            <a:spcBef>
              <a:spcPct val="0"/>
            </a:spcBef>
            <a:spcAft>
              <a:spcPct val="15000"/>
            </a:spcAft>
            <a:buFont typeface="Arial" panose="020B0604020202020204" pitchFamily="34" charset="0"/>
            <a:buChar char="•"/>
          </a:pPr>
          <a:r>
            <a:rPr lang="en-US" sz="2200" kern="1200" noProof="0" dirty="0"/>
            <a:t>DELETE/orders/:</a:t>
          </a:r>
          <a:r>
            <a:rPr lang="en-US" sz="2200" kern="1200" noProof="0" dirty="0" err="1"/>
            <a:t>orderId</a:t>
          </a:r>
          <a:endParaRPr lang="en-US" sz="2200" kern="1200" noProof="0" dirty="0"/>
        </a:p>
      </dsp:txBody>
      <dsp:txXfrm rot="-5400000">
        <a:off x="2416302" y="3903772"/>
        <a:ext cx="4260531" cy="649133"/>
      </dsp:txXfrm>
    </dsp:sp>
    <dsp:sp modelId="{F3C85579-2E38-4A7E-BF13-AB9CB766E8B9}">
      <dsp:nvSpPr>
        <dsp:cNvPr id="0" name=""/>
        <dsp:cNvSpPr/>
      </dsp:nvSpPr>
      <dsp:spPr>
        <a:xfrm>
          <a:off x="0" y="3778734"/>
          <a:ext cx="2416302" cy="899208"/>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marL="0" lvl="0" indent="0" algn="ctr" defTabSz="1333500">
            <a:lnSpc>
              <a:spcPct val="90000"/>
            </a:lnSpc>
            <a:spcBef>
              <a:spcPct val="0"/>
            </a:spcBef>
            <a:spcAft>
              <a:spcPct val="35000"/>
            </a:spcAft>
            <a:buNone/>
          </a:pPr>
          <a:r>
            <a:rPr lang="en-US" sz="3000" kern="1200" noProof="0" dirty="0"/>
            <a:t>Tests 14, 15</a:t>
          </a:r>
        </a:p>
      </dsp:txBody>
      <dsp:txXfrm>
        <a:off x="43896" y="3822630"/>
        <a:ext cx="2328510" cy="811416"/>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3.png>
</file>

<file path=ppt/media/image30.jp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20AAD-9F44-4273-9D8E-BC6AE437DB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31C946-02B8-6E28-8F3C-481DD91711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6AA760-146F-3495-CDD4-F680E0A00A59}"/>
              </a:ext>
            </a:extLst>
          </p:cNvPr>
          <p:cNvSpPr>
            <a:spLocks noGrp="1"/>
          </p:cNvSpPr>
          <p:nvPr>
            <p:ph type="dt" sz="half" idx="10"/>
          </p:nvPr>
        </p:nvSpPr>
        <p:spPr/>
        <p:txBody>
          <a:bodyPr/>
          <a:lstStyle/>
          <a:p>
            <a:fld id="{5A312CA2-FC23-47B5-A437-DD11D289A3C3}" type="datetimeFigureOut">
              <a:rPr lang="en-US"/>
              <a:t>4/14/2025</a:t>
            </a:fld>
            <a:endParaRPr lang="en-US"/>
          </a:p>
        </p:txBody>
      </p:sp>
      <p:sp>
        <p:nvSpPr>
          <p:cNvPr id="5" name="Footer Placeholder 4">
            <a:extLst>
              <a:ext uri="{FF2B5EF4-FFF2-40B4-BE49-F238E27FC236}">
                <a16:creationId xmlns:a16="http://schemas.microsoft.com/office/drawing/2014/main" id="{800ED160-66C4-5653-16CA-3885115355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68C6D3-0BCE-4B82-0418-E6BA0EB0EE85}"/>
              </a:ext>
            </a:extLst>
          </p:cNvPr>
          <p:cNvSpPr>
            <a:spLocks noGrp="1"/>
          </p:cNvSpPr>
          <p:nvPr>
            <p:ph type="sldNum" sz="quarter" idx="12"/>
          </p:nvPr>
        </p:nvSpPr>
        <p:spPr/>
        <p:txBody>
          <a:bodyPr/>
          <a:lstStyle/>
          <a:p>
            <a:fld id="{8424ACAC-8F60-4539-B070-B0314CC36AFA}" type="slidenum">
              <a:rPr lang="en-US"/>
              <a:t>‹#›</a:t>
            </a:fld>
            <a:endParaRPr lang="en-US"/>
          </a:p>
        </p:txBody>
      </p:sp>
    </p:spTree>
    <p:extLst>
      <p:ext uri="{BB962C8B-B14F-4D97-AF65-F5344CB8AC3E}">
        <p14:creationId xmlns:p14="http://schemas.microsoft.com/office/powerpoint/2010/main" val="265156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3"/>
            <a:ext cx="662096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a:t>‹#›</a:t>
            </a:fld>
            <a:endParaRPr lang="en-US"/>
          </a:p>
        </p:txBody>
      </p:sp>
    </p:spTree>
    <p:extLst>
      <p:ext uri="{BB962C8B-B14F-4D97-AF65-F5344CB8AC3E}">
        <p14:creationId xmlns:p14="http://schemas.microsoft.com/office/powerpoint/2010/main" val="21563943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74D71-8099-8C0B-8617-FB870B54FC7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BE61E75-72D3-7FA8-B81F-3468DB1A34D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518113-718D-5737-4467-DB3F0C4E048C}"/>
              </a:ext>
            </a:extLst>
          </p:cNvPr>
          <p:cNvSpPr>
            <a:spLocks noGrp="1"/>
          </p:cNvSpPr>
          <p:nvPr>
            <p:ph type="dt" sz="half" idx="10"/>
          </p:nvPr>
        </p:nvSpPr>
        <p:spPr/>
        <p:txBody>
          <a:bodyPr/>
          <a:lstStyle/>
          <a:p>
            <a:fld id="{5A312CA2-FC23-47B5-A437-DD11D289A3C3}" type="datetimeFigureOut">
              <a:rPr lang="en-US"/>
              <a:t>4/14/2025</a:t>
            </a:fld>
            <a:endParaRPr lang="en-US"/>
          </a:p>
        </p:txBody>
      </p:sp>
      <p:sp>
        <p:nvSpPr>
          <p:cNvPr id="5" name="Footer Placeholder 4">
            <a:extLst>
              <a:ext uri="{FF2B5EF4-FFF2-40B4-BE49-F238E27FC236}">
                <a16:creationId xmlns:a16="http://schemas.microsoft.com/office/drawing/2014/main" id="{0B1CEBA0-5884-C01D-3244-BAA6AF6D5E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57221A-34F1-CD2F-6DF1-DEFB3C44FF51}"/>
              </a:ext>
            </a:extLst>
          </p:cNvPr>
          <p:cNvSpPr>
            <a:spLocks noGrp="1"/>
          </p:cNvSpPr>
          <p:nvPr>
            <p:ph type="sldNum" sz="quarter" idx="12"/>
          </p:nvPr>
        </p:nvSpPr>
        <p:spPr/>
        <p:txBody>
          <a:bodyPr/>
          <a:lstStyle/>
          <a:p>
            <a:fld id="{8424ACAC-8F60-4539-B070-B0314CC36AFA}" type="slidenum">
              <a:rPr lang="en-US"/>
              <a:t>‹#›</a:t>
            </a:fld>
            <a:endParaRPr lang="en-US"/>
          </a:p>
        </p:txBody>
      </p:sp>
    </p:spTree>
    <p:extLst>
      <p:ext uri="{BB962C8B-B14F-4D97-AF65-F5344CB8AC3E}">
        <p14:creationId xmlns:p14="http://schemas.microsoft.com/office/powerpoint/2010/main" val="8312195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ADAA6-7E8A-1672-CDEE-1D916EC2810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F10D26-7AA0-037E-FA05-2AF086B1EB5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2CA709-5D4F-42EB-B2D9-BE21FD776982}"/>
              </a:ext>
            </a:extLst>
          </p:cNvPr>
          <p:cNvSpPr>
            <a:spLocks noGrp="1"/>
          </p:cNvSpPr>
          <p:nvPr>
            <p:ph type="dt" sz="half" idx="10"/>
          </p:nvPr>
        </p:nvSpPr>
        <p:spPr/>
        <p:txBody>
          <a:bodyPr/>
          <a:lstStyle/>
          <a:p>
            <a:fld id="{9647DB09-4D54-44E4-B843-CC23B1AE2821}" type="datetimeFigureOut">
              <a:rPr lang="en-US"/>
              <a:t>4/14/2025</a:t>
            </a:fld>
            <a:endParaRPr lang="en-US"/>
          </a:p>
        </p:txBody>
      </p:sp>
      <p:sp>
        <p:nvSpPr>
          <p:cNvPr id="5" name="Footer Placeholder 4">
            <a:extLst>
              <a:ext uri="{FF2B5EF4-FFF2-40B4-BE49-F238E27FC236}">
                <a16:creationId xmlns:a16="http://schemas.microsoft.com/office/drawing/2014/main" id="{6C7D5DB9-B0F3-68AA-3A84-0680D38C5B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4EC1BD-ED10-8686-2A17-B282C79C756B}"/>
              </a:ext>
            </a:extLst>
          </p:cNvPr>
          <p:cNvSpPr>
            <a:spLocks noGrp="1"/>
          </p:cNvSpPr>
          <p:nvPr>
            <p:ph type="sldNum" sz="quarter" idx="12"/>
          </p:nvPr>
        </p:nvSpPr>
        <p:spPr/>
        <p:txBody>
          <a:bodyPr/>
          <a:lstStyle/>
          <a:p>
            <a:fld id="{E3B4A794-286B-4E5D-86DE-B1C77EA0AC3E}" type="slidenum">
              <a:rPr lang="en-US"/>
              <a:t>‹#›</a:t>
            </a:fld>
            <a:endParaRPr lang="en-US"/>
          </a:p>
        </p:txBody>
      </p:sp>
    </p:spTree>
    <p:extLst>
      <p:ext uri="{BB962C8B-B14F-4D97-AF65-F5344CB8AC3E}">
        <p14:creationId xmlns:p14="http://schemas.microsoft.com/office/powerpoint/2010/main" val="2652206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E8469-212C-A5BC-89D7-0CA4B3BB269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A2B49D4-83B5-B49C-B97C-1B112499D09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A161674-AAB5-0E58-4230-CD814D4064AF}"/>
              </a:ext>
            </a:extLst>
          </p:cNvPr>
          <p:cNvSpPr>
            <a:spLocks noGrp="1"/>
          </p:cNvSpPr>
          <p:nvPr>
            <p:ph type="dt" sz="half" idx="10"/>
          </p:nvPr>
        </p:nvSpPr>
        <p:spPr/>
        <p:txBody>
          <a:bodyPr/>
          <a:lstStyle/>
          <a:p>
            <a:fld id="{9647DB09-4D54-44E4-B843-CC23B1AE2821}" type="datetimeFigureOut">
              <a:rPr lang="en-US"/>
              <a:t>4/14/2025</a:t>
            </a:fld>
            <a:endParaRPr lang="en-US"/>
          </a:p>
        </p:txBody>
      </p:sp>
      <p:sp>
        <p:nvSpPr>
          <p:cNvPr id="5" name="Footer Placeholder 4">
            <a:extLst>
              <a:ext uri="{FF2B5EF4-FFF2-40B4-BE49-F238E27FC236}">
                <a16:creationId xmlns:a16="http://schemas.microsoft.com/office/drawing/2014/main" id="{374A2E51-538B-A375-C230-F8CA4E597D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713660-B508-285B-46DB-33D0B45B47AE}"/>
              </a:ext>
            </a:extLst>
          </p:cNvPr>
          <p:cNvSpPr>
            <a:spLocks noGrp="1"/>
          </p:cNvSpPr>
          <p:nvPr>
            <p:ph type="sldNum" sz="quarter" idx="12"/>
          </p:nvPr>
        </p:nvSpPr>
        <p:spPr/>
        <p:txBody>
          <a:bodyPr/>
          <a:lstStyle/>
          <a:p>
            <a:fld id="{E3B4A794-286B-4E5D-86DE-B1C77EA0AC3E}" type="slidenum">
              <a:rPr lang="en-US"/>
              <a:t>‹#›</a:t>
            </a:fld>
            <a:endParaRPr lang="en-US"/>
          </a:p>
        </p:txBody>
      </p:sp>
    </p:spTree>
    <p:extLst>
      <p:ext uri="{BB962C8B-B14F-4D97-AF65-F5344CB8AC3E}">
        <p14:creationId xmlns:p14="http://schemas.microsoft.com/office/powerpoint/2010/main" val="27542815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444" y="2861736"/>
            <a:ext cx="662096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a:t>‹#›</a:t>
            </a:fld>
            <a:endParaRPr lang="en-US"/>
          </a:p>
        </p:txBody>
      </p:sp>
    </p:spTree>
    <p:extLst>
      <p:ext uri="{BB962C8B-B14F-4D97-AF65-F5344CB8AC3E}">
        <p14:creationId xmlns:p14="http://schemas.microsoft.com/office/powerpoint/2010/main" val="21195663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a:t>‹#›</a:t>
            </a:fld>
            <a:endParaRPr lang="en-US"/>
          </a:p>
        </p:txBody>
      </p:sp>
    </p:spTree>
    <p:extLst>
      <p:ext uri="{BB962C8B-B14F-4D97-AF65-F5344CB8AC3E}">
        <p14:creationId xmlns:p14="http://schemas.microsoft.com/office/powerpoint/2010/main" val="6865073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3"/>
            <a:ext cx="662096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a:t>‹#›</a:t>
            </a:fld>
            <a:endParaRPr lang="en-US"/>
          </a:p>
        </p:txBody>
      </p:sp>
    </p:spTree>
    <p:extLst>
      <p:ext uri="{BB962C8B-B14F-4D97-AF65-F5344CB8AC3E}">
        <p14:creationId xmlns:p14="http://schemas.microsoft.com/office/powerpoint/2010/main" val="21563943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7701" y="2060577"/>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241976"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a:t>4/14/2025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a:t>‹#›</a:t>
            </a:fld>
            <a:endParaRPr lang="en-US"/>
          </a:p>
        </p:txBody>
      </p:sp>
    </p:spTree>
    <p:extLst>
      <p:ext uri="{BB962C8B-B14F-4D97-AF65-F5344CB8AC3E}">
        <p14:creationId xmlns:p14="http://schemas.microsoft.com/office/powerpoint/2010/main" val="3384046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a:t>‹#›</a:t>
            </a:fld>
            <a:endParaRPr lang="en-US"/>
          </a:p>
        </p:txBody>
      </p:sp>
    </p:spTree>
    <p:extLst>
      <p:ext uri="{BB962C8B-B14F-4D97-AF65-F5344CB8AC3E}">
        <p14:creationId xmlns:p14="http://schemas.microsoft.com/office/powerpoint/2010/main" val="68650739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5" Type="http://schemas.openxmlformats.org/officeDocument/2006/relationships/theme" Target="../theme/theme3.xml"/><Relationship Id="rId4"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0.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DC9A0C-57C0-83D3-4A77-A85390E392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0B1ABD8-7E36-9A2F-33B6-1930694A90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B8A3B-FA86-B42F-F95C-F5169DDC6FA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A312CA2-FC23-47B5-A437-DD11D289A3C3}" type="datetimeFigureOut">
              <a:rPr lang="en-US"/>
              <a:t>4/14/2025</a:t>
            </a:fld>
            <a:endParaRPr lang="en-US"/>
          </a:p>
        </p:txBody>
      </p:sp>
      <p:sp>
        <p:nvSpPr>
          <p:cNvPr id="5" name="Footer Placeholder 4">
            <a:extLst>
              <a:ext uri="{FF2B5EF4-FFF2-40B4-BE49-F238E27FC236}">
                <a16:creationId xmlns:a16="http://schemas.microsoft.com/office/drawing/2014/main" id="{FC0B1712-3ED8-EC2F-6609-A60C75530B2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4EADB820-5AEB-8327-22BA-915DA50ABE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424ACAC-8F60-4539-B070-B0314CC36AFA}" type="slidenum">
              <a:rPr lang="en-US"/>
              <a:t>‹#›</a:t>
            </a:fld>
            <a:endParaRPr lang="en-US"/>
          </a:p>
        </p:txBody>
      </p:sp>
    </p:spTree>
    <p:extLst>
      <p:ext uri="{BB962C8B-B14F-4D97-AF65-F5344CB8AC3E}">
        <p14:creationId xmlns:p14="http://schemas.microsoft.com/office/powerpoint/2010/main" val="3768699532"/>
      </p:ext>
    </p:extLst>
  </p:cSld>
  <p:clrMap bg1="lt1" tx1="dk1" bg2="lt2" tx2="dk2" accent1="accent1" accent2="accent2" accent3="accent3" accent4="accent4" accent5="accent5" accent6="accent6" hlink="hlink" folHlink="folHlink"/>
  <p:sldLayoutIdLst>
    <p:sldLayoutId id="2147483652" r:id="rId1"/>
    <p:sldLayoutId id="2147483653"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758AA7A-9B8C-1C6D-2089-5A05F5D970F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014BD6E-99F8-DF80-D81D-83F48CD5EB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EE5AFA-8EB2-A092-9FB9-211C5075D4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647DB09-4D54-44E4-B843-CC23B1AE2821}" type="datetimeFigureOut">
              <a:rPr lang="en-US"/>
              <a:t>4/14/2025</a:t>
            </a:fld>
            <a:endParaRPr lang="en-US"/>
          </a:p>
        </p:txBody>
      </p:sp>
      <p:sp>
        <p:nvSpPr>
          <p:cNvPr id="5" name="Footer Placeholder 4">
            <a:extLst>
              <a:ext uri="{FF2B5EF4-FFF2-40B4-BE49-F238E27FC236}">
                <a16:creationId xmlns:a16="http://schemas.microsoft.com/office/drawing/2014/main" id="{8018A7EC-BC11-E0B0-4A70-1A87AA0656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3414364E-BF0A-A55F-063A-9852546EAEE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3B4A794-286B-4E5D-86DE-B1C77EA0AC3E}" type="slidenum">
              <a:rPr lang="en-US"/>
              <a:t>‹#›</a:t>
            </a:fld>
            <a:endParaRPr lang="en-US"/>
          </a:p>
        </p:txBody>
      </p:sp>
    </p:spTree>
    <p:extLst>
      <p:ext uri="{BB962C8B-B14F-4D97-AF65-F5344CB8AC3E}">
        <p14:creationId xmlns:p14="http://schemas.microsoft.com/office/powerpoint/2010/main" val="984190831"/>
      </p:ext>
    </p:extLst>
  </p:cSld>
  <p:clrMap bg1="lt1" tx1="dk1" bg2="lt2" tx2="dk2" accent1="accent1" accent2="accent2" accent3="accent3" accent4="accent4" accent5="accent5" accent6="accent6" hlink="hlink" folHlink="folHlink"/>
  <p:sldLayoutIdLst>
    <p:sldLayoutId id="2147483664" r:id="rId1"/>
    <p:sldLayoutId id="2147483665"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29943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7494990"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BCAD085-E8A6-8845-BD4E-CB4CCA059FC4}" type="datetimeFigureOut">
              <a:rPr lang="en-US"/>
              <a:t>4/14/2025</a:t>
            </a:fld>
            <a:endParaRPr lang="en-US"/>
          </a:p>
        </p:txBody>
      </p:sp>
      <p:sp>
        <p:nvSpPr>
          <p:cNvPr id="5" name="Footer Placeholder 4"/>
          <p:cNvSpPr>
            <a:spLocks noGrp="1"/>
          </p:cNvSpPr>
          <p:nvPr>
            <p:ph type="ftr" sz="quarter" idx="3"/>
          </p:nvPr>
        </p:nvSpPr>
        <p:spPr>
          <a:xfrm rot="5400000">
            <a:off x="6233336"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7766432" y="295738"/>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fld id="{C1FF6DA9-008F-8B48-92A6-B652298478BF}" type="slidenum">
              <a:rPr lang="en-US"/>
              <a:t>‹#›</a:t>
            </a:fld>
            <a:endParaRPr lang="en-US"/>
          </a:p>
        </p:txBody>
      </p:sp>
    </p:spTree>
    <p:extLst>
      <p:ext uri="{BB962C8B-B14F-4D97-AF65-F5344CB8AC3E}">
        <p14:creationId xmlns:p14="http://schemas.microsoft.com/office/powerpoint/2010/main" val="4004463701"/>
      </p:ext>
    </p:extLst>
  </p:cSld>
  <p:clrMap bg1="dk1" tx1="lt1" bg2="dk2" tx2="lt2" accent1="accent1" accent2="accent2" accent3="accent3" accent4="accent4" accent5="accent5" accent6="accent6" hlink="hlink" folHlink="folHlink"/>
  <p:sldLayoutIdLst>
    <p:sldLayoutId id="2147483675" r:id="rId1"/>
    <p:sldLayoutId id="2147483679" r:id="rId2"/>
    <p:sldLayoutId id="2147483681" r:id="rId3"/>
    <p:sldLayoutId id="2147483687" r:id="rId4"/>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29943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7494990"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BCAD085-E8A6-8845-BD4E-CB4CCA059FC4}" type="datetimeFigureOut">
              <a:rPr lang="en-US"/>
              <a:t>4/14/2025</a:t>
            </a:fld>
            <a:endParaRPr lang="en-US"/>
          </a:p>
        </p:txBody>
      </p:sp>
      <p:sp>
        <p:nvSpPr>
          <p:cNvPr id="5" name="Footer Placeholder 4"/>
          <p:cNvSpPr>
            <a:spLocks noGrp="1"/>
          </p:cNvSpPr>
          <p:nvPr>
            <p:ph type="ftr" sz="quarter" idx="3"/>
          </p:nvPr>
        </p:nvSpPr>
        <p:spPr>
          <a:xfrm rot="5400000">
            <a:off x="6233336"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7766432" y="295738"/>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fld id="{C1FF6DA9-008F-8B48-92A6-B652298478BF}" type="slidenum">
              <a:rPr lang="en-US"/>
              <a:t>‹#›</a:t>
            </a:fld>
            <a:endParaRPr lang="en-US"/>
          </a:p>
        </p:txBody>
      </p:sp>
    </p:spTree>
    <p:extLst>
      <p:ext uri="{BB962C8B-B14F-4D97-AF65-F5344CB8AC3E}">
        <p14:creationId xmlns:p14="http://schemas.microsoft.com/office/powerpoint/2010/main" val="4004463701"/>
      </p:ext>
    </p:extLst>
  </p:cSld>
  <p:clrMap bg1="dk1" tx1="lt1" bg2="dk2" tx2="lt2" accent1="accent1" accent2="accent2" accent3="accent3" accent4="accent4" accent5="accent5" accent6="accent6" hlink="hlink" folHlink="folHlink"/>
  <p:sldLayoutIdLst>
    <p:sldLayoutId id="2147483697" r:id="rId1"/>
    <p:sldLayoutId id="2147483699" r:id="rId2"/>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hyperlink" Target="../API%20Testing%20Recording.avi" TargetMode="External"/><Relationship Id="rId1" Type="http://schemas.openxmlformats.org/officeDocument/2006/relationships/slideLayout" Target="../slideLayouts/slideLayout8.xml"/><Relationship Id="rId5" Type="http://schemas.openxmlformats.org/officeDocument/2006/relationships/image" Target="../media/image40.png"/><Relationship Id="rId4" Type="http://schemas.openxmlformats.org/officeDocument/2006/relationships/hyperlink" Target="https://drive.google.com/file/d/1iJAqWm0fr0a6W_zFi2690jKnYP1IpI3_/view?usp=sharing"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1.jpg"/><Relationship Id="rId1" Type="http://schemas.openxmlformats.org/officeDocument/2006/relationships/slideLayout" Target="../slideLayouts/slideLayout6.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56.xml.rels><?xml version="1.0" encoding="UTF-8" standalone="yes"?>
<Relationships xmlns="http://schemas.openxmlformats.org/package/2006/relationships"><Relationship Id="rId3" Type="http://schemas.openxmlformats.org/officeDocument/2006/relationships/image" Target="../media/image41.png"/><Relationship Id="rId7" Type="http://schemas.openxmlformats.org/officeDocument/2006/relationships/image" Target="../media/image45.png"/><Relationship Id="rId2" Type="http://schemas.openxmlformats.org/officeDocument/2006/relationships/image" Target="../media/image1.jpg"/><Relationship Id="rId1" Type="http://schemas.openxmlformats.org/officeDocument/2006/relationships/slideLayout" Target="../slideLayouts/slideLayout6.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57.xml.rels><?xml version="1.0" encoding="UTF-8" standalone="yes"?>
<Relationships xmlns="http://schemas.openxmlformats.org/package/2006/relationships"><Relationship Id="rId3" Type="http://schemas.openxmlformats.org/officeDocument/2006/relationships/image" Target="../media/image41.png"/><Relationship Id="rId7" Type="http://schemas.openxmlformats.org/officeDocument/2006/relationships/image" Target="../media/image45.png"/><Relationship Id="rId2" Type="http://schemas.openxmlformats.org/officeDocument/2006/relationships/image" Target="../media/image1.jpg"/><Relationship Id="rId1" Type="http://schemas.openxmlformats.org/officeDocument/2006/relationships/slideLayout" Target="../slideLayouts/slideLayout6.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58.xml.rels><?xml version="1.0" encoding="UTF-8" standalone="yes"?>
<Relationships xmlns="http://schemas.openxmlformats.org/package/2006/relationships"><Relationship Id="rId3" Type="http://schemas.openxmlformats.org/officeDocument/2006/relationships/image" Target="../media/image41.png"/><Relationship Id="rId7" Type="http://schemas.openxmlformats.org/officeDocument/2006/relationships/image" Target="../media/image45.png"/><Relationship Id="rId2" Type="http://schemas.openxmlformats.org/officeDocument/2006/relationships/image" Target="../media/image1.jpg"/><Relationship Id="rId1" Type="http://schemas.openxmlformats.org/officeDocument/2006/relationships/slideLayout" Target="../slideLayouts/slideLayout6.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9.xml"/><Relationship Id="rId4" Type="http://schemas.openxmlformats.org/officeDocument/2006/relationships/image" Target="../media/image48.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7.xml.rels><?xml version="1.0" encoding="UTF-8" standalone="yes"?>
<Relationships xmlns="http://schemas.openxmlformats.org/package/2006/relationships"><Relationship Id="rId2" Type="http://schemas.openxmlformats.org/officeDocument/2006/relationships/image" Target="../media/image49.jp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4A9B37-1184-48C6-60B8-0FBCF80F4E36}"/>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681993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F88CBB-66B9-D313-8B3D-60631CC4444B}"/>
            </a:ext>
          </a:extLst>
        </p:cNvPr>
        <p:cNvGrpSpPr/>
        <p:nvPr/>
      </p:nvGrpSpPr>
      <p:grpSpPr>
        <a:xfrm>
          <a:off x="0" y="0"/>
          <a:ext cx="0" cy="0"/>
          <a:chOff x="0" y="0"/>
          <a:chExt cx="0" cy="0"/>
        </a:xfrm>
      </p:grpSpPr>
      <p:pic>
        <p:nvPicPr>
          <p:cNvPr id="3" name="Picture 2" descr="A diagram of a manual and automated testing&#10;&#10;AI-generated content may be incorrect.">
            <a:extLst>
              <a:ext uri="{FF2B5EF4-FFF2-40B4-BE49-F238E27FC236}">
                <a16:creationId xmlns:a16="http://schemas.microsoft.com/office/drawing/2014/main" id="{081E4C06-CBC6-607B-370D-8E96B84D93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3891"/>
            <a:ext cx="12192000" cy="6810217"/>
          </a:xfrm>
          <a:prstGeom prst="rect">
            <a:avLst/>
          </a:prstGeom>
        </p:spPr>
      </p:pic>
    </p:spTree>
    <p:extLst>
      <p:ext uri="{BB962C8B-B14F-4D97-AF65-F5344CB8AC3E}">
        <p14:creationId xmlns:p14="http://schemas.microsoft.com/office/powerpoint/2010/main" val="4615946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1E432-0F51-DA2E-2444-A86ECDC6F723}"/>
            </a:ext>
          </a:extLst>
        </p:cNvPr>
        <p:cNvGrpSpPr/>
        <p:nvPr/>
      </p:nvGrpSpPr>
      <p:grpSpPr>
        <a:xfrm>
          <a:off x="0" y="0"/>
          <a:ext cx="0" cy="0"/>
          <a:chOff x="0" y="0"/>
          <a:chExt cx="0" cy="0"/>
        </a:xfrm>
      </p:grpSpPr>
      <p:pic>
        <p:nvPicPr>
          <p:cNvPr id="3" name="Picture 2" descr="A close-up of a diagram&#10;&#10;AI-generated content may be incorrect.">
            <a:extLst>
              <a:ext uri="{FF2B5EF4-FFF2-40B4-BE49-F238E27FC236}">
                <a16:creationId xmlns:a16="http://schemas.microsoft.com/office/drawing/2014/main" id="{32C085CA-7A13-FE27-F351-B4AB16D935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421" y="0"/>
            <a:ext cx="12378843" cy="6858000"/>
          </a:xfrm>
          <a:prstGeom prst="rect">
            <a:avLst/>
          </a:prstGeom>
        </p:spPr>
      </p:pic>
    </p:spTree>
    <p:extLst>
      <p:ext uri="{BB962C8B-B14F-4D97-AF65-F5344CB8AC3E}">
        <p14:creationId xmlns:p14="http://schemas.microsoft.com/office/powerpoint/2010/main" val="40140529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977A50-5B71-9436-4A06-62364894C468}"/>
            </a:ext>
          </a:extLst>
        </p:cNvPr>
        <p:cNvGrpSpPr/>
        <p:nvPr/>
      </p:nvGrpSpPr>
      <p:grpSpPr>
        <a:xfrm>
          <a:off x="0" y="0"/>
          <a:ext cx="0" cy="0"/>
          <a:chOff x="0" y="0"/>
          <a:chExt cx="0" cy="0"/>
        </a:xfrm>
      </p:grpSpPr>
      <p:pic>
        <p:nvPicPr>
          <p:cNvPr id="3" name="Picture 2" descr="A diagram with text and symbols&#10;&#10;AI-generated content may be incorrect.">
            <a:extLst>
              <a:ext uri="{FF2B5EF4-FFF2-40B4-BE49-F238E27FC236}">
                <a16:creationId xmlns:a16="http://schemas.microsoft.com/office/drawing/2014/main" id="{6E3AF7B2-AA79-F0CE-1FB7-0B5EAF3D1B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2953" y="-90436"/>
            <a:ext cx="12791437" cy="6948436"/>
          </a:xfrm>
          <a:prstGeom prst="rect">
            <a:avLst/>
          </a:prstGeom>
        </p:spPr>
      </p:pic>
    </p:spTree>
    <p:extLst>
      <p:ext uri="{BB962C8B-B14F-4D97-AF65-F5344CB8AC3E}">
        <p14:creationId xmlns:p14="http://schemas.microsoft.com/office/powerpoint/2010/main" val="32285914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536F70-BAAC-A0A1-9978-9283360BCC7B}"/>
            </a:ext>
          </a:extLst>
        </p:cNvPr>
        <p:cNvGrpSpPr/>
        <p:nvPr/>
      </p:nvGrpSpPr>
      <p:grpSpPr>
        <a:xfrm>
          <a:off x="0" y="0"/>
          <a:ext cx="0" cy="0"/>
          <a:chOff x="0" y="0"/>
          <a:chExt cx="0" cy="0"/>
        </a:xfrm>
      </p:grpSpPr>
      <p:pic>
        <p:nvPicPr>
          <p:cNvPr id="3" name="Picture 2" descr="A screenshot of a test&#10;&#10;AI-generated content may be incorrect.">
            <a:extLst>
              <a:ext uri="{FF2B5EF4-FFF2-40B4-BE49-F238E27FC236}">
                <a16:creationId xmlns:a16="http://schemas.microsoft.com/office/drawing/2014/main" id="{F352914B-39EA-EC87-0810-F7FA409073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730" y="1"/>
            <a:ext cx="12068703" cy="6765638"/>
          </a:xfrm>
          <a:prstGeom prst="rect">
            <a:avLst/>
          </a:prstGeom>
        </p:spPr>
      </p:pic>
    </p:spTree>
    <p:extLst>
      <p:ext uri="{BB962C8B-B14F-4D97-AF65-F5344CB8AC3E}">
        <p14:creationId xmlns:p14="http://schemas.microsoft.com/office/powerpoint/2010/main" val="42447975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A8637B-BFB1-34D7-1A93-07BCF645FEF7}"/>
            </a:ext>
          </a:extLst>
        </p:cNvPr>
        <p:cNvGrpSpPr/>
        <p:nvPr/>
      </p:nvGrpSpPr>
      <p:grpSpPr>
        <a:xfrm>
          <a:off x="0" y="0"/>
          <a:ext cx="0" cy="0"/>
          <a:chOff x="0" y="0"/>
          <a:chExt cx="0" cy="0"/>
        </a:xfrm>
      </p:grpSpPr>
      <p:pic>
        <p:nvPicPr>
          <p:cNvPr id="3" name="Picture 2" descr="A close-up of a manual testing&#10;&#10;AI-generated content may be incorrect.">
            <a:extLst>
              <a:ext uri="{FF2B5EF4-FFF2-40B4-BE49-F238E27FC236}">
                <a16:creationId xmlns:a16="http://schemas.microsoft.com/office/drawing/2014/main" id="{9B111D4E-19EB-E5BD-6CE9-E716D88C00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242" y="0"/>
            <a:ext cx="12356484" cy="6858000"/>
          </a:xfrm>
          <a:prstGeom prst="rect">
            <a:avLst/>
          </a:prstGeom>
        </p:spPr>
      </p:pic>
    </p:spTree>
    <p:extLst>
      <p:ext uri="{BB962C8B-B14F-4D97-AF65-F5344CB8AC3E}">
        <p14:creationId xmlns:p14="http://schemas.microsoft.com/office/powerpoint/2010/main" val="22065228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agram of a manual testing&#10;&#10;AI-generated content may be incorrect.">
            <a:extLst>
              <a:ext uri="{FF2B5EF4-FFF2-40B4-BE49-F238E27FC236}">
                <a16:creationId xmlns:a16="http://schemas.microsoft.com/office/drawing/2014/main" id="{B614D0AD-034B-4F40-C5B2-94753DC547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532" y="-10030"/>
            <a:ext cx="12394965" cy="6868029"/>
          </a:xfrm>
          <a:prstGeom prst="rect">
            <a:avLst/>
          </a:prstGeom>
        </p:spPr>
      </p:pic>
    </p:spTree>
    <p:extLst>
      <p:ext uri="{BB962C8B-B14F-4D97-AF65-F5344CB8AC3E}">
        <p14:creationId xmlns:p14="http://schemas.microsoft.com/office/powerpoint/2010/main" val="18928816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8230" y="-8167"/>
            <a:ext cx="4834070" cy="2488150"/>
            <a:chOff x="6867015" y="-1"/>
            <a:chExt cx="5324985" cy="3251912"/>
          </a:xfrm>
          <a:solidFill>
            <a:schemeClr val="bg1">
              <a:alpha val="30000"/>
            </a:schemeClr>
          </a:solidFill>
        </p:grpSpPr>
        <p:sp>
          <p:nvSpPr>
            <p:cNvPr id="14" name="Freeform: Shape 13">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Oval 3">
            <a:extLst>
              <a:ext uri="{FF2B5EF4-FFF2-40B4-BE49-F238E27FC236}">
                <a16:creationId xmlns:a16="http://schemas.microsoft.com/office/drawing/2014/main" id="{0E782EBF-CB04-9494-DE09-C8B9EEF56AC4}"/>
              </a:ext>
            </a:extLst>
          </p:cNvPr>
          <p:cNvSpPr/>
          <p:nvPr/>
        </p:nvSpPr>
        <p:spPr>
          <a:xfrm>
            <a:off x="3050412" y="2979336"/>
            <a:ext cx="5709721" cy="2430864"/>
          </a:xfrm>
          <a:prstGeom prst="ellipse">
            <a:avLst/>
          </a:prstGeom>
        </p:spPr>
        <p:style>
          <a:lnRef idx="1">
            <a:schemeClr val="accent1"/>
          </a:lnRef>
          <a:fillRef idx="3">
            <a:schemeClr val="accent1"/>
          </a:fillRef>
          <a:effectRef idx="2">
            <a:schemeClr val="accent1"/>
          </a:effectRef>
          <a:fontRef idx="minor">
            <a:schemeClr val="lt1"/>
          </a:fontRef>
        </p:style>
        <p:txBody>
          <a:bodyPr vert="horz" lIns="91440" tIns="45720" rIns="91440" bIns="45720" rtlCol="0" anchor="t">
            <a:normAutofit/>
          </a:bodyPr>
          <a:lstStyle/>
          <a:p>
            <a:pPr indent="-228600" algn="ctr">
              <a:lnSpc>
                <a:spcPct val="90000"/>
              </a:lnSpc>
              <a:spcAft>
                <a:spcPts val="600"/>
              </a:spcAft>
              <a:buFont typeface="Arial" panose="020B0604020202020204" pitchFamily="34" charset="0"/>
              <a:buChar char="•"/>
            </a:pPr>
            <a:endParaRPr lang="en-US" sz="3600" dirty="0">
              <a:solidFill>
                <a:schemeClr val="bg1"/>
              </a:solidFill>
              <a:latin typeface="Arial" panose="020B0604020202020204"/>
              <a:cs typeface="Arial" panose="020B0604020202020204"/>
            </a:endParaRPr>
          </a:p>
          <a:p>
            <a:pPr algn="ctr">
              <a:lnSpc>
                <a:spcPct val="90000"/>
              </a:lnSpc>
              <a:spcAft>
                <a:spcPts val="600"/>
              </a:spcAft>
            </a:pPr>
            <a:r>
              <a:rPr lang="en-US" sz="3600" dirty="0">
                <a:solidFill>
                  <a:schemeClr val="bg1"/>
                </a:solidFill>
                <a:latin typeface="Arial" panose="020B0604020202020204"/>
                <a:cs typeface="Arial" panose="020B0604020202020204"/>
              </a:rPr>
              <a:t>Thank </a:t>
            </a:r>
            <a:r>
              <a:rPr lang="en-US" sz="3600" dirty="0" err="1">
                <a:solidFill>
                  <a:schemeClr val="bg1"/>
                </a:solidFill>
                <a:latin typeface="Arial" panose="020B0604020202020204"/>
                <a:cs typeface="Arial" panose="020B0604020202020204"/>
              </a:rPr>
              <a:t>YoU</a:t>
            </a:r>
            <a:endParaRPr lang="en-US" sz="3600" dirty="0">
              <a:solidFill>
                <a:schemeClr val="bg1"/>
              </a:solidFill>
              <a:latin typeface="Arial" panose="020B0604020202020204"/>
              <a:cs typeface="Arial" panose="020B0604020202020204"/>
            </a:endParaRPr>
          </a:p>
        </p:txBody>
      </p:sp>
      <p:grpSp>
        <p:nvGrpSpPr>
          <p:cNvPr id="19" name="Group 18">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058275" y="4146310"/>
            <a:ext cx="3142400" cy="2716805"/>
            <a:chOff x="-305" y="-4155"/>
            <a:chExt cx="2514948" cy="2174333"/>
          </a:xfrm>
          <a:solidFill>
            <a:schemeClr val="bg1">
              <a:alpha val="30000"/>
            </a:schemeClr>
          </a:solidFill>
        </p:grpSpPr>
        <p:sp>
          <p:nvSpPr>
            <p:cNvPr id="20" name="Freeform: Shape 19">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3" name="Freeform: Shape 22">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2105805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omputer screen with a cat pointing at a computer&#10;&#10;AI-generated content may be incorrect.">
            <a:extLst>
              <a:ext uri="{FF2B5EF4-FFF2-40B4-BE49-F238E27FC236}">
                <a16:creationId xmlns:a16="http://schemas.microsoft.com/office/drawing/2014/main" id="{7FA5096A-5B9B-E0AE-51B7-BFB8A23D5E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774" y="-54303"/>
            <a:ext cx="12416009" cy="6912303"/>
          </a:xfrm>
          <a:prstGeom prst="rect">
            <a:avLst/>
          </a:prstGeom>
        </p:spPr>
      </p:pic>
    </p:spTree>
    <p:extLst>
      <p:ext uri="{BB962C8B-B14F-4D97-AF65-F5344CB8AC3E}">
        <p14:creationId xmlns:p14="http://schemas.microsoft.com/office/powerpoint/2010/main" val="36036330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67DE68-4400-A776-216D-2A2C19C56D30}"/>
            </a:ext>
          </a:extLst>
        </p:cNvPr>
        <p:cNvGrpSpPr/>
        <p:nvPr/>
      </p:nvGrpSpPr>
      <p:grpSpPr>
        <a:xfrm>
          <a:off x="0" y="0"/>
          <a:ext cx="0" cy="0"/>
          <a:chOff x="0" y="0"/>
          <a:chExt cx="0" cy="0"/>
        </a:xfrm>
      </p:grpSpPr>
      <p:pic>
        <p:nvPicPr>
          <p:cNvPr id="3" name="Picture 2" descr="A person in a suit and tie&#10;&#10;AI-generated content may be incorrect.">
            <a:extLst>
              <a:ext uri="{FF2B5EF4-FFF2-40B4-BE49-F238E27FC236}">
                <a16:creationId xmlns:a16="http://schemas.microsoft.com/office/drawing/2014/main" id="{C10A6D0B-632B-A7AE-E6F3-5D20AAE284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613" y="0"/>
            <a:ext cx="12509225" cy="6858000"/>
          </a:xfrm>
          <a:prstGeom prst="rect">
            <a:avLst/>
          </a:prstGeom>
        </p:spPr>
      </p:pic>
    </p:spTree>
    <p:extLst>
      <p:ext uri="{BB962C8B-B14F-4D97-AF65-F5344CB8AC3E}">
        <p14:creationId xmlns:p14="http://schemas.microsoft.com/office/powerpoint/2010/main" val="12684909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E612D6-9D98-9C5B-E241-C0BEEB8F0E55}"/>
            </a:ext>
          </a:extLst>
        </p:cNvPr>
        <p:cNvGrpSpPr/>
        <p:nvPr/>
      </p:nvGrpSpPr>
      <p:grpSpPr>
        <a:xfrm>
          <a:off x="0" y="0"/>
          <a:ext cx="0" cy="0"/>
          <a:chOff x="0" y="0"/>
          <a:chExt cx="0" cy="0"/>
        </a:xfrm>
      </p:grpSpPr>
      <p:pic>
        <p:nvPicPr>
          <p:cNvPr id="3" name="Picture 2" descr="A diagram of a process&#10;&#10;AI-generated content may be incorrect.">
            <a:extLst>
              <a:ext uri="{FF2B5EF4-FFF2-40B4-BE49-F238E27FC236}">
                <a16:creationId xmlns:a16="http://schemas.microsoft.com/office/drawing/2014/main" id="{6992CB80-E7F1-54B5-7650-8E2059CC91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32047"/>
            <a:ext cx="12420814" cy="6921411"/>
          </a:xfrm>
          <a:prstGeom prst="rect">
            <a:avLst/>
          </a:prstGeom>
        </p:spPr>
      </p:pic>
    </p:spTree>
    <p:extLst>
      <p:ext uri="{BB962C8B-B14F-4D97-AF65-F5344CB8AC3E}">
        <p14:creationId xmlns:p14="http://schemas.microsoft.com/office/powerpoint/2010/main" val="8597008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a:extLst>
              <a:ext uri="{FF2B5EF4-FFF2-40B4-BE49-F238E27FC236}">
                <a16:creationId xmlns:a16="http://schemas.microsoft.com/office/drawing/2014/main" id="{27028888-BBC7-7B94-961C-DD2BE59BF6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896"/>
            <a:ext cx="12209645" cy="6848104"/>
          </a:xfrm>
          <a:prstGeom prst="rect">
            <a:avLst/>
          </a:prstGeom>
        </p:spPr>
      </p:pic>
    </p:spTree>
    <p:extLst>
      <p:ext uri="{BB962C8B-B14F-4D97-AF65-F5344CB8AC3E}">
        <p14:creationId xmlns:p14="http://schemas.microsoft.com/office/powerpoint/2010/main" val="3797742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anim calcmode="lin" valueType="num">
                                      <p:cBhvr>
                                        <p:cTn id="8" dur="1000" fill="hold"/>
                                        <p:tgtEl>
                                          <p:spTgt spid="31"/>
                                        </p:tgtEl>
                                        <p:attrNameLst>
                                          <p:attrName>ppt_x</p:attrName>
                                        </p:attrNameLst>
                                      </p:cBhvr>
                                      <p:tavLst>
                                        <p:tav tm="0">
                                          <p:val>
                                            <p:strVal val="#ppt_x"/>
                                          </p:val>
                                        </p:tav>
                                        <p:tav tm="100000">
                                          <p:val>
                                            <p:strVal val="#ppt_x"/>
                                          </p:val>
                                        </p:tav>
                                      </p:tavLst>
                                    </p:anim>
                                    <p:anim calcmode="lin" valueType="num">
                                      <p:cBhvr>
                                        <p:cTn id="9"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C74499-EF76-7A6B-2EBD-48E87A858F8F}"/>
            </a:ext>
          </a:extLst>
        </p:cNvPr>
        <p:cNvGrpSpPr/>
        <p:nvPr/>
      </p:nvGrpSpPr>
      <p:grpSpPr>
        <a:xfrm>
          <a:off x="0" y="0"/>
          <a:ext cx="0" cy="0"/>
          <a:chOff x="0" y="0"/>
          <a:chExt cx="0" cy="0"/>
        </a:xfrm>
      </p:grpSpPr>
      <p:pic>
        <p:nvPicPr>
          <p:cNvPr id="3" name="Picture 2" descr="A close-up of a blackbox testing&#10;&#10;AI-generated content may be incorrect.">
            <a:extLst>
              <a:ext uri="{FF2B5EF4-FFF2-40B4-BE49-F238E27FC236}">
                <a16:creationId xmlns:a16="http://schemas.microsoft.com/office/drawing/2014/main" id="{2BCE8856-FC41-DAA2-6F87-8CB26BB43B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267" y="70338"/>
            <a:ext cx="12246370" cy="6787662"/>
          </a:xfrm>
          <a:prstGeom prst="rect">
            <a:avLst/>
          </a:prstGeom>
        </p:spPr>
      </p:pic>
    </p:spTree>
    <p:extLst>
      <p:ext uri="{BB962C8B-B14F-4D97-AF65-F5344CB8AC3E}">
        <p14:creationId xmlns:p14="http://schemas.microsoft.com/office/powerpoint/2010/main" val="33291376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DD9CEE-4F4F-71E1-DEA3-7B22D153531C}"/>
            </a:ext>
          </a:extLst>
        </p:cNvPr>
        <p:cNvGrpSpPr/>
        <p:nvPr/>
      </p:nvGrpSpPr>
      <p:grpSpPr>
        <a:xfrm>
          <a:off x="0" y="0"/>
          <a:ext cx="0" cy="0"/>
          <a:chOff x="0" y="0"/>
          <a:chExt cx="0" cy="0"/>
        </a:xfrm>
      </p:grpSpPr>
      <p:pic>
        <p:nvPicPr>
          <p:cNvPr id="3" name="Picture 2" descr="A diagram of software testing life cycle&#10;&#10;AI-generated content may be incorrect.">
            <a:extLst>
              <a:ext uri="{FF2B5EF4-FFF2-40B4-BE49-F238E27FC236}">
                <a16:creationId xmlns:a16="http://schemas.microsoft.com/office/drawing/2014/main" id="{4139BD36-20AB-534B-2308-6513E73176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641" y="0"/>
            <a:ext cx="12602107" cy="6973556"/>
          </a:xfrm>
          <a:prstGeom prst="rect">
            <a:avLst/>
          </a:prstGeom>
        </p:spPr>
      </p:pic>
    </p:spTree>
    <p:extLst>
      <p:ext uri="{BB962C8B-B14F-4D97-AF65-F5344CB8AC3E}">
        <p14:creationId xmlns:p14="http://schemas.microsoft.com/office/powerpoint/2010/main" val="13823095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02C4F3-0870-701A-DB77-70E033323F0D}"/>
            </a:ext>
          </a:extLst>
        </p:cNvPr>
        <p:cNvGrpSpPr/>
        <p:nvPr/>
      </p:nvGrpSpPr>
      <p:grpSpPr>
        <a:xfrm>
          <a:off x="0" y="0"/>
          <a:ext cx="0" cy="0"/>
          <a:chOff x="0" y="0"/>
          <a:chExt cx="0" cy="0"/>
        </a:xfrm>
      </p:grpSpPr>
      <p:pic>
        <p:nvPicPr>
          <p:cNvPr id="3" name="Picture 2" descr="A close-up of a manual testing&#10;&#10;AI-generated content may be incorrect.">
            <a:extLst>
              <a:ext uri="{FF2B5EF4-FFF2-40B4-BE49-F238E27FC236}">
                <a16:creationId xmlns:a16="http://schemas.microsoft.com/office/drawing/2014/main" id="{A4B08615-7027-7732-6B5F-5CCA441AD4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635" y="0"/>
            <a:ext cx="12373272" cy="6857999"/>
          </a:xfrm>
          <a:prstGeom prst="rect">
            <a:avLst/>
          </a:prstGeom>
        </p:spPr>
      </p:pic>
    </p:spTree>
    <p:extLst>
      <p:ext uri="{BB962C8B-B14F-4D97-AF65-F5344CB8AC3E}">
        <p14:creationId xmlns:p14="http://schemas.microsoft.com/office/powerpoint/2010/main" val="919537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EB0377-065E-08E8-137F-F1CF67B56926}"/>
            </a:ext>
          </a:extLst>
        </p:cNvPr>
        <p:cNvGrpSpPr/>
        <p:nvPr/>
      </p:nvGrpSpPr>
      <p:grpSpPr>
        <a:xfrm>
          <a:off x="0" y="0"/>
          <a:ext cx="0" cy="0"/>
          <a:chOff x="0" y="0"/>
          <a:chExt cx="0" cy="0"/>
        </a:xfrm>
      </p:grpSpPr>
      <p:pic>
        <p:nvPicPr>
          <p:cNvPr id="3" name="Picture 2" descr="A green and white background with text&#10;&#10;AI-generated content may be incorrect.">
            <a:extLst>
              <a:ext uri="{FF2B5EF4-FFF2-40B4-BE49-F238E27FC236}">
                <a16:creationId xmlns:a16="http://schemas.microsoft.com/office/drawing/2014/main" id="{E135CA31-1C49-2675-2E8B-E206E373E2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639" y="0"/>
            <a:ext cx="12347280" cy="6857999"/>
          </a:xfrm>
          <a:prstGeom prst="rect">
            <a:avLst/>
          </a:prstGeom>
        </p:spPr>
      </p:pic>
    </p:spTree>
    <p:extLst>
      <p:ext uri="{BB962C8B-B14F-4D97-AF65-F5344CB8AC3E}">
        <p14:creationId xmlns:p14="http://schemas.microsoft.com/office/powerpoint/2010/main" val="17756397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3B0352-6115-0DB9-7107-1119BC2A0C32}"/>
            </a:ext>
          </a:extLst>
        </p:cNvPr>
        <p:cNvGrpSpPr/>
        <p:nvPr/>
      </p:nvGrpSpPr>
      <p:grpSpPr>
        <a:xfrm>
          <a:off x="0" y="0"/>
          <a:ext cx="0" cy="0"/>
          <a:chOff x="0" y="0"/>
          <a:chExt cx="0" cy="0"/>
        </a:xfrm>
      </p:grpSpPr>
      <p:pic>
        <p:nvPicPr>
          <p:cNvPr id="3" name="Picture 2" descr="A white and green text&#10;&#10;AI-generated content may be incorrect.">
            <a:extLst>
              <a:ext uri="{FF2B5EF4-FFF2-40B4-BE49-F238E27FC236}">
                <a16:creationId xmlns:a16="http://schemas.microsoft.com/office/drawing/2014/main" id="{2DFC3E26-5843-38AE-81F8-DC88BBF59F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44" y="0"/>
            <a:ext cx="12361689" cy="6857999"/>
          </a:xfrm>
          <a:prstGeom prst="rect">
            <a:avLst/>
          </a:prstGeom>
        </p:spPr>
      </p:pic>
    </p:spTree>
    <p:extLst>
      <p:ext uri="{BB962C8B-B14F-4D97-AF65-F5344CB8AC3E}">
        <p14:creationId xmlns:p14="http://schemas.microsoft.com/office/powerpoint/2010/main" val="36003190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A41E39-F6D3-C7F8-DC38-0B8DCACD0A0D}"/>
            </a:ext>
          </a:extLst>
        </p:cNvPr>
        <p:cNvGrpSpPr/>
        <p:nvPr/>
      </p:nvGrpSpPr>
      <p:grpSpPr>
        <a:xfrm>
          <a:off x="0" y="0"/>
          <a:ext cx="0" cy="0"/>
          <a:chOff x="0" y="0"/>
          <a:chExt cx="0" cy="0"/>
        </a:xfrm>
      </p:grpSpPr>
      <p:pic>
        <p:nvPicPr>
          <p:cNvPr id="3" name="Picture 2" descr="A close-up of a document&#10;&#10;AI-generated content may be incorrect.">
            <a:extLst>
              <a:ext uri="{FF2B5EF4-FFF2-40B4-BE49-F238E27FC236}">
                <a16:creationId xmlns:a16="http://schemas.microsoft.com/office/drawing/2014/main" id="{F9D68351-154B-E2F5-7E91-6C5741295E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698" y="0"/>
            <a:ext cx="12321396" cy="6858000"/>
          </a:xfrm>
          <a:prstGeom prst="rect">
            <a:avLst/>
          </a:prstGeom>
        </p:spPr>
      </p:pic>
    </p:spTree>
    <p:extLst>
      <p:ext uri="{BB962C8B-B14F-4D97-AF65-F5344CB8AC3E}">
        <p14:creationId xmlns:p14="http://schemas.microsoft.com/office/powerpoint/2010/main" val="3270861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985F50-C3AF-A28C-B5D4-74335ABA312A}"/>
            </a:ext>
          </a:extLst>
        </p:cNvPr>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831811E9-402B-669F-1CF3-FC1CDC65DE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5169"/>
            <a:ext cx="12324207" cy="6787662"/>
          </a:xfrm>
          <a:prstGeom prst="rect">
            <a:avLst/>
          </a:prstGeom>
        </p:spPr>
      </p:pic>
    </p:spTree>
    <p:extLst>
      <p:ext uri="{BB962C8B-B14F-4D97-AF65-F5344CB8AC3E}">
        <p14:creationId xmlns:p14="http://schemas.microsoft.com/office/powerpoint/2010/main" val="660409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CE3090-6341-8008-D6C6-41B4F59E404B}"/>
            </a:ext>
          </a:extLst>
        </p:cNvPr>
        <p:cNvGrpSpPr/>
        <p:nvPr/>
      </p:nvGrpSpPr>
      <p:grpSpPr>
        <a:xfrm>
          <a:off x="0" y="0"/>
          <a:ext cx="0" cy="0"/>
          <a:chOff x="0" y="0"/>
          <a:chExt cx="0" cy="0"/>
        </a:xfrm>
      </p:grpSpPr>
      <p:pic>
        <p:nvPicPr>
          <p:cNvPr id="3" name="Picture 2" descr="A screen shot of a computer&#10;&#10;AI-generated content may be incorrect.">
            <a:extLst>
              <a:ext uri="{FF2B5EF4-FFF2-40B4-BE49-F238E27FC236}">
                <a16:creationId xmlns:a16="http://schemas.microsoft.com/office/drawing/2014/main" id="{EE694E39-C885-F452-1308-78856F8013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337" y="1"/>
            <a:ext cx="12258675" cy="6858000"/>
          </a:xfrm>
          <a:prstGeom prst="rect">
            <a:avLst/>
          </a:prstGeom>
        </p:spPr>
      </p:pic>
    </p:spTree>
    <p:extLst>
      <p:ext uri="{BB962C8B-B14F-4D97-AF65-F5344CB8AC3E}">
        <p14:creationId xmlns:p14="http://schemas.microsoft.com/office/powerpoint/2010/main" val="14446513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78910-0A7C-F452-4180-3432D45E4C21}"/>
            </a:ext>
          </a:extLst>
        </p:cNvPr>
        <p:cNvGrpSpPr/>
        <p:nvPr/>
      </p:nvGrpSpPr>
      <p:grpSpPr>
        <a:xfrm>
          <a:off x="0" y="0"/>
          <a:ext cx="0" cy="0"/>
          <a:chOff x="0" y="0"/>
          <a:chExt cx="0" cy="0"/>
        </a:xfrm>
      </p:grpSpPr>
      <p:pic>
        <p:nvPicPr>
          <p:cNvPr id="3" name="Picture 2" descr="A green and white text&#10;&#10;AI-generated content may be incorrect.">
            <a:extLst>
              <a:ext uri="{FF2B5EF4-FFF2-40B4-BE49-F238E27FC236}">
                <a16:creationId xmlns:a16="http://schemas.microsoft.com/office/drawing/2014/main" id="{BEAA8020-A2E4-BB8E-817B-864287A46D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346"/>
            <a:ext cx="12210447" cy="6847654"/>
          </a:xfrm>
          <a:prstGeom prst="rect">
            <a:avLst/>
          </a:prstGeom>
        </p:spPr>
      </p:pic>
    </p:spTree>
    <p:extLst>
      <p:ext uri="{BB962C8B-B14F-4D97-AF65-F5344CB8AC3E}">
        <p14:creationId xmlns:p14="http://schemas.microsoft.com/office/powerpoint/2010/main" val="11910877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white sheet of paper with text&#10;&#10;AI-generated content may be incorrect.">
            <a:extLst>
              <a:ext uri="{FF2B5EF4-FFF2-40B4-BE49-F238E27FC236}">
                <a16:creationId xmlns:a16="http://schemas.microsoft.com/office/drawing/2014/main" id="{93A75B43-103B-8116-FB39-AD8C48480C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65287" cy="6858000"/>
          </a:xfrm>
          <a:prstGeom prst="rect">
            <a:avLst/>
          </a:prstGeom>
        </p:spPr>
      </p:pic>
    </p:spTree>
    <p:extLst>
      <p:ext uri="{BB962C8B-B14F-4D97-AF65-F5344CB8AC3E}">
        <p14:creationId xmlns:p14="http://schemas.microsoft.com/office/powerpoint/2010/main" val="17583896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agram of manual testing&#10;&#10;AI-generated content may be incorrect.">
            <a:extLst>
              <a:ext uri="{FF2B5EF4-FFF2-40B4-BE49-F238E27FC236}">
                <a16:creationId xmlns:a16="http://schemas.microsoft.com/office/drawing/2014/main" id="{D5BE1546-1B22-49C9-24B5-008DA7ABE3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0264"/>
            <a:ext cx="12075920" cy="6772373"/>
          </a:xfrm>
          <a:prstGeom prst="rect">
            <a:avLst/>
          </a:prstGeom>
        </p:spPr>
      </p:pic>
    </p:spTree>
    <p:extLst>
      <p:ext uri="{BB962C8B-B14F-4D97-AF65-F5344CB8AC3E}">
        <p14:creationId xmlns:p14="http://schemas.microsoft.com/office/powerpoint/2010/main" val="40897387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7C1722-6EC5-0C61-2428-7B8EB18C2457}"/>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9DF8AFE5-622B-A359-B1CA-849F6CA717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2206364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3"/>
            <a:ext cx="6620968" cy="1981197"/>
          </a:xfrm>
        </p:spPr>
        <p:txBody>
          <a:bodyPr/>
          <a:lstStyle/>
          <a:p>
            <a:r>
              <a:rPr lang="en-US" noProof="0" dirty="0"/>
              <a:t>API Testing with Postman</a:t>
            </a:r>
          </a:p>
        </p:txBody>
      </p:sp>
      <p:sp>
        <p:nvSpPr>
          <p:cNvPr id="3" name="Subtitle 2"/>
          <p:cNvSpPr>
            <a:spLocks noGrp="1"/>
          </p:cNvSpPr>
          <p:nvPr>
            <p:ph type="subTitle" idx="1"/>
          </p:nvPr>
        </p:nvSpPr>
        <p:spPr/>
        <p:txBody>
          <a:bodyPr>
            <a:normAutofit/>
          </a:bodyPr>
          <a:lstStyle/>
          <a:p>
            <a:r>
              <a:rPr lang="en-US" noProof="0" dirty="0"/>
              <a:t>Software Tester (ALX2_SWD6_G1)</a:t>
            </a:r>
          </a:p>
          <a:p>
            <a:r>
              <a:rPr lang="en-US" noProof="0" dirty="0"/>
              <a:t>Group 2</a:t>
            </a:r>
          </a:p>
        </p:txBody>
      </p:sp>
      <p:sp>
        <p:nvSpPr>
          <p:cNvPr id="5" name="TextBox 4">
            <a:extLst>
              <a:ext uri="{FF2B5EF4-FFF2-40B4-BE49-F238E27FC236}">
                <a16:creationId xmlns:a16="http://schemas.microsoft.com/office/drawing/2014/main" id="{9C72AAAC-FA04-EC54-3B40-CAADE7958A89}"/>
              </a:ext>
            </a:extLst>
          </p:cNvPr>
          <p:cNvSpPr txBox="1"/>
          <p:nvPr/>
        </p:nvSpPr>
        <p:spPr>
          <a:xfrm>
            <a:off x="866442" y="3517900"/>
            <a:ext cx="7566358" cy="769441"/>
          </a:xfrm>
          <a:prstGeom prst="rect">
            <a:avLst/>
          </a:prstGeom>
          <a:noFill/>
        </p:spPr>
        <p:txBody>
          <a:bodyPr wrap="square" rtlCol="0">
            <a:spAutoFit/>
          </a:bodyPr>
          <a:lstStyle/>
          <a:p>
            <a:r>
              <a:rPr lang="en-US" sz="4400" dirty="0">
                <a:solidFill>
                  <a:schemeClr val="tx2"/>
                </a:solidFill>
                <a:latin typeface="+mj-lt"/>
                <a:ea typeface="+mj-ea"/>
                <a:cs typeface="+mj-cs"/>
              </a:rPr>
              <a:t>for Simple Books API</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Introduction</a:t>
            </a:r>
          </a:p>
        </p:txBody>
      </p:sp>
      <p:sp>
        <p:nvSpPr>
          <p:cNvPr id="3" name="Content Placeholder 2"/>
          <p:cNvSpPr>
            <a:spLocks noGrp="1"/>
          </p:cNvSpPr>
          <p:nvPr>
            <p:ph idx="1"/>
          </p:nvPr>
        </p:nvSpPr>
        <p:spPr/>
        <p:txBody>
          <a:bodyPr/>
          <a:lstStyle/>
          <a:p>
            <a:r>
              <a:rPr lang="en-US" noProof="0" dirty="0"/>
              <a:t>API Testing ensures endpoints behave as expected.</a:t>
            </a:r>
          </a:p>
          <a:p>
            <a:r>
              <a:rPr lang="en-US" noProof="0" dirty="0"/>
              <a:t>Postman is a powerful tool for API development and testing.</a:t>
            </a:r>
          </a:p>
          <a:p>
            <a:r>
              <a:rPr lang="en-US" noProof="0" dirty="0"/>
              <a:t>This project uses the "Simple Books API" for hands-on learning.</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Project Objectives</a:t>
            </a:r>
          </a:p>
        </p:txBody>
      </p:sp>
      <p:sp>
        <p:nvSpPr>
          <p:cNvPr id="3" name="Content Placeholder 2"/>
          <p:cNvSpPr>
            <a:spLocks noGrp="1"/>
          </p:cNvSpPr>
          <p:nvPr>
            <p:ph idx="1"/>
          </p:nvPr>
        </p:nvSpPr>
        <p:spPr/>
        <p:txBody>
          <a:bodyPr>
            <a:normAutofit/>
          </a:bodyPr>
          <a:lstStyle/>
          <a:p>
            <a:r>
              <a:rPr lang="en-US" noProof="0" dirty="0"/>
              <a:t>Automate functionality testing of a RESTful API using Postman.</a:t>
            </a:r>
          </a:p>
          <a:p>
            <a:r>
              <a:rPr lang="en-US" noProof="0" dirty="0"/>
              <a:t>What it validates:</a:t>
            </a:r>
          </a:p>
          <a:p>
            <a:pPr lvl="1"/>
            <a:r>
              <a:rPr lang="en-US" dirty="0"/>
              <a:t>Correct behavior of API endpoints.</a:t>
            </a:r>
          </a:p>
          <a:p>
            <a:pPr lvl="1"/>
            <a:r>
              <a:rPr lang="en-US" noProof="0" dirty="0"/>
              <a:t>CRUD operations (Create, Read, Update, Delete) for orders and books.</a:t>
            </a:r>
          </a:p>
          <a:p>
            <a:r>
              <a:rPr lang="en-US" noProof="0" dirty="0"/>
              <a:t>Use variables and scripting to create dynamic test flows.</a:t>
            </a:r>
          </a:p>
          <a:p>
            <a:r>
              <a:rPr lang="en-US" noProof="0" dirty="0"/>
              <a:t>Generate and interpret test results.</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Test Plan Overview</a:t>
            </a:r>
          </a:p>
        </p:txBody>
      </p:sp>
      <p:sp>
        <p:nvSpPr>
          <p:cNvPr id="3" name="Content Placeholder 2"/>
          <p:cNvSpPr>
            <a:spLocks noGrp="1"/>
          </p:cNvSpPr>
          <p:nvPr>
            <p:ph idx="1"/>
          </p:nvPr>
        </p:nvSpPr>
        <p:spPr/>
        <p:txBody>
          <a:bodyPr>
            <a:normAutofit/>
          </a:bodyPr>
          <a:lstStyle/>
          <a:p>
            <a:r>
              <a:rPr lang="en-US" noProof="0" dirty="0"/>
              <a:t>A total of 15 test cases (requests) were implemented, comprising 25 tests (assertions).</a:t>
            </a:r>
          </a:p>
          <a:p>
            <a:r>
              <a:rPr lang="en-US" noProof="0" dirty="0"/>
              <a:t>Covers status check, registration, book and order operations.</a:t>
            </a:r>
          </a:p>
          <a:p>
            <a:r>
              <a:rPr lang="en-US" noProof="0" dirty="0"/>
              <a:t>Both valid (pass) and invalid (fail) scenarios tested.</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Tools Used</a:t>
            </a:r>
          </a:p>
        </p:txBody>
      </p:sp>
      <p:sp>
        <p:nvSpPr>
          <p:cNvPr id="3" name="Content Placeholder 2"/>
          <p:cNvSpPr>
            <a:spLocks noGrp="1"/>
          </p:cNvSpPr>
          <p:nvPr>
            <p:ph idx="1"/>
          </p:nvPr>
        </p:nvSpPr>
        <p:spPr/>
        <p:txBody>
          <a:bodyPr>
            <a:normAutofit lnSpcReduction="10000"/>
          </a:bodyPr>
          <a:lstStyle/>
          <a:p>
            <a:r>
              <a:rPr lang="en-US" b="1" dirty="0">
                <a:solidFill>
                  <a:schemeClr val="accent1"/>
                </a:solidFill>
              </a:rPr>
              <a:t>Simple Books API: </a:t>
            </a:r>
            <a:r>
              <a:rPr lang="en-US" dirty="0"/>
              <a:t>A sample API used to test various HTTP methods, authentication, and validation logic.</a:t>
            </a:r>
          </a:p>
          <a:p>
            <a:r>
              <a:rPr lang="en-US" b="1" noProof="0" dirty="0">
                <a:solidFill>
                  <a:schemeClr val="accent1"/>
                </a:solidFill>
              </a:rPr>
              <a:t>Postman: </a:t>
            </a:r>
            <a:r>
              <a:rPr lang="en-US" noProof="0" dirty="0"/>
              <a:t>For sending API requests, writing test scripts, and managing collection.</a:t>
            </a:r>
          </a:p>
          <a:p>
            <a:r>
              <a:rPr lang="en-US" b="1" noProof="0" dirty="0">
                <a:solidFill>
                  <a:schemeClr val="accent1"/>
                </a:solidFill>
              </a:rPr>
              <a:t>JavaScript: </a:t>
            </a:r>
            <a:r>
              <a:rPr lang="en-US" noProof="0" dirty="0"/>
              <a:t>Used for writing custom test assertions </a:t>
            </a:r>
            <a:r>
              <a:rPr lang="en-US" dirty="0"/>
              <a:t>and handling error scenarios</a:t>
            </a:r>
            <a:r>
              <a:rPr lang="en-US" noProof="0" dirty="0"/>
              <a:t>.</a:t>
            </a:r>
          </a:p>
          <a:p>
            <a:r>
              <a:rPr lang="en-US" b="1" noProof="0" dirty="0">
                <a:solidFill>
                  <a:schemeClr val="accent1"/>
                </a:solidFill>
              </a:rPr>
              <a:t>Newman: </a:t>
            </a:r>
            <a:r>
              <a:rPr lang="en-US" noProof="0" dirty="0"/>
              <a:t>Command-line tool for running Postman collections outside the GUI and automating test execution.</a:t>
            </a:r>
          </a:p>
          <a:p>
            <a:r>
              <a:rPr lang="en-US" b="1" noProof="0" dirty="0" err="1">
                <a:solidFill>
                  <a:schemeClr val="accent1"/>
                </a:solidFill>
              </a:rPr>
              <a:t>newman</a:t>
            </a:r>
            <a:r>
              <a:rPr lang="en-US" b="1" noProof="0" dirty="0">
                <a:solidFill>
                  <a:schemeClr val="accent1"/>
                </a:solidFill>
              </a:rPr>
              <a:t>-reporter-</a:t>
            </a:r>
            <a:r>
              <a:rPr lang="en-US" b="1" noProof="0" dirty="0" err="1">
                <a:solidFill>
                  <a:schemeClr val="accent1"/>
                </a:solidFill>
              </a:rPr>
              <a:t>htmlextra</a:t>
            </a:r>
            <a:r>
              <a:rPr lang="en-US" b="1" noProof="0" dirty="0">
                <a:solidFill>
                  <a:schemeClr val="accent1"/>
                </a:solidFill>
              </a:rPr>
              <a:t>: </a:t>
            </a:r>
            <a:r>
              <a:rPr lang="en-US" dirty="0"/>
              <a:t>Reporter used with Newman to generate detailed, visually rich HTML test reports.</a:t>
            </a:r>
            <a:endParaRPr lang="en-US" noProof="0" dirty="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Key Insights</a:t>
            </a:r>
          </a:p>
        </p:txBody>
      </p:sp>
      <p:sp>
        <p:nvSpPr>
          <p:cNvPr id="6" name="Text Placeholder 5">
            <a:extLst>
              <a:ext uri="{FF2B5EF4-FFF2-40B4-BE49-F238E27FC236}">
                <a16:creationId xmlns:a16="http://schemas.microsoft.com/office/drawing/2014/main" id="{810820E6-DE61-D480-75E2-1DCE021821F2}"/>
              </a:ext>
            </a:extLst>
          </p:cNvPr>
          <p:cNvSpPr>
            <a:spLocks noGrp="1"/>
          </p:cNvSpPr>
          <p:nvPr>
            <p:ph type="body" idx="1"/>
          </p:nvPr>
        </p:nvSpPr>
        <p:spPr/>
        <p:txBody>
          <a:bodyPr/>
          <a:lstStyle/>
          <a:p>
            <a:r>
              <a:rPr lang="en-US" dirty="0"/>
              <a:t>Visualized with Screenshots</a:t>
            </a:r>
          </a:p>
        </p:txBody>
      </p:sp>
    </p:spTree>
    <p:extLst>
      <p:ext uri="{BB962C8B-B14F-4D97-AF65-F5344CB8AC3E}">
        <p14:creationId xmlns:p14="http://schemas.microsoft.com/office/powerpoint/2010/main" val="287848098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F5CC44-4475-734E-61BD-5EE2A9BCC8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6567B2A-A105-85E8-FED2-6E28E8751D4D}"/>
              </a:ext>
            </a:extLst>
          </p:cNvPr>
          <p:cNvSpPr>
            <a:spLocks noGrp="1"/>
          </p:cNvSpPr>
          <p:nvPr>
            <p:ph type="title"/>
          </p:nvPr>
        </p:nvSpPr>
        <p:spPr/>
        <p:txBody>
          <a:bodyPr/>
          <a:lstStyle/>
          <a:p>
            <a:r>
              <a:rPr lang="en-US" noProof="0" dirty="0"/>
              <a:t>API Endpoints Covered</a:t>
            </a:r>
          </a:p>
        </p:txBody>
      </p:sp>
      <p:graphicFrame>
        <p:nvGraphicFramePr>
          <p:cNvPr id="10" name="Content Placeholder 9">
            <a:extLst>
              <a:ext uri="{FF2B5EF4-FFF2-40B4-BE49-F238E27FC236}">
                <a16:creationId xmlns:a16="http://schemas.microsoft.com/office/drawing/2014/main" id="{D1CF25F1-8687-35E1-3B7D-D3B518BD6786}"/>
              </a:ext>
            </a:extLst>
          </p:cNvPr>
          <p:cNvGraphicFramePr>
            <a:graphicFrameLocks noGrp="1"/>
          </p:cNvGraphicFramePr>
          <p:nvPr>
            <p:ph idx="1"/>
            <p:extLst>
              <p:ext uri="{D42A27DB-BD31-4B8C-83A1-F6EECF244321}">
                <p14:modId xmlns:p14="http://schemas.microsoft.com/office/powerpoint/2010/main" val="4138268947"/>
              </p:ext>
            </p:extLst>
          </p:nvPr>
        </p:nvGraphicFramePr>
        <p:xfrm>
          <a:off x="827088" y="1522134"/>
          <a:ext cx="6711950" cy="4680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831832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FA3208-FE28-7EEC-7AE1-8B5762D5DA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082C1C4-FCB9-6AE1-F36D-5A2B8AD4544C}"/>
              </a:ext>
            </a:extLst>
          </p:cNvPr>
          <p:cNvSpPr>
            <a:spLocks noGrp="1"/>
          </p:cNvSpPr>
          <p:nvPr>
            <p:ph type="title"/>
          </p:nvPr>
        </p:nvSpPr>
        <p:spPr/>
        <p:txBody>
          <a:bodyPr/>
          <a:lstStyle/>
          <a:p>
            <a:r>
              <a:rPr lang="en-US" noProof="0" dirty="0"/>
              <a:t>API Endpoints Covered</a:t>
            </a:r>
          </a:p>
        </p:txBody>
      </p:sp>
      <p:graphicFrame>
        <p:nvGraphicFramePr>
          <p:cNvPr id="10" name="Content Placeholder 9">
            <a:extLst>
              <a:ext uri="{FF2B5EF4-FFF2-40B4-BE49-F238E27FC236}">
                <a16:creationId xmlns:a16="http://schemas.microsoft.com/office/drawing/2014/main" id="{F09BF977-19A4-970A-B6AE-2A5C24773081}"/>
              </a:ext>
            </a:extLst>
          </p:cNvPr>
          <p:cNvGraphicFramePr>
            <a:graphicFrameLocks noGrp="1"/>
          </p:cNvGraphicFramePr>
          <p:nvPr>
            <p:ph idx="1"/>
            <p:extLst>
              <p:ext uri="{D42A27DB-BD31-4B8C-83A1-F6EECF244321}">
                <p14:modId xmlns:p14="http://schemas.microsoft.com/office/powerpoint/2010/main" val="1410843831"/>
              </p:ext>
            </p:extLst>
          </p:nvPr>
        </p:nvGraphicFramePr>
        <p:xfrm>
          <a:off x="827088" y="1546197"/>
          <a:ext cx="6711950" cy="4680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4094237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03DB2-0C7B-449A-9824-4DD9240A8B92}"/>
              </a:ext>
            </a:extLst>
          </p:cNvPr>
          <p:cNvSpPr>
            <a:spLocks noGrp="1"/>
          </p:cNvSpPr>
          <p:nvPr>
            <p:ph type="title"/>
          </p:nvPr>
        </p:nvSpPr>
        <p:spPr/>
        <p:txBody>
          <a:bodyPr/>
          <a:lstStyle/>
          <a:p>
            <a:r>
              <a:rPr lang="en-US" sz="3200" noProof="0" dirty="0"/>
              <a:t>Collection Structure</a:t>
            </a:r>
          </a:p>
        </p:txBody>
      </p:sp>
      <p:pic>
        <p:nvPicPr>
          <p:cNvPr id="5" name="Content Placeholder 4">
            <a:extLst>
              <a:ext uri="{FF2B5EF4-FFF2-40B4-BE49-F238E27FC236}">
                <a16:creationId xmlns:a16="http://schemas.microsoft.com/office/drawing/2014/main" id="{C9D36175-D235-38D3-7A89-7ADB84F2139E}"/>
              </a:ext>
            </a:extLst>
          </p:cNvPr>
          <p:cNvPicPr>
            <a:picLocks noGrp="1" noChangeAspect="1"/>
          </p:cNvPicPr>
          <p:nvPr>
            <p:ph idx="1"/>
          </p:nvPr>
        </p:nvPicPr>
        <p:blipFill>
          <a:blip r:embed="rId2"/>
          <a:srcRect/>
          <a:stretch/>
        </p:blipFill>
        <p:spPr>
          <a:xfrm>
            <a:off x="248674" y="1725282"/>
            <a:ext cx="8646652" cy="4680000"/>
          </a:xfrm>
        </p:spPr>
      </p:pic>
    </p:spTree>
    <p:extLst>
      <p:ext uri="{BB962C8B-B14F-4D97-AF65-F5344CB8AC3E}">
        <p14:creationId xmlns:p14="http://schemas.microsoft.com/office/powerpoint/2010/main" val="132220303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web page&#10;&#10;AI-generated content may be incorrect.">
            <a:extLst>
              <a:ext uri="{FF2B5EF4-FFF2-40B4-BE49-F238E27FC236}">
                <a16:creationId xmlns:a16="http://schemas.microsoft.com/office/drawing/2014/main" id="{C6DF46F6-BC59-28C7-BF72-81BE93AB4D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594"/>
            <a:ext cx="12157363" cy="6877594"/>
          </a:xfrm>
          <a:prstGeom prst="rect">
            <a:avLst/>
          </a:prstGeom>
        </p:spPr>
      </p:pic>
    </p:spTree>
    <p:extLst>
      <p:ext uri="{BB962C8B-B14F-4D97-AF65-F5344CB8AC3E}">
        <p14:creationId xmlns:p14="http://schemas.microsoft.com/office/powerpoint/2010/main" val="376043852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21EE4D-8F29-50E0-90F2-12E0025086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66E9B2-A938-417F-463D-A02800FEA2B0}"/>
              </a:ext>
            </a:extLst>
          </p:cNvPr>
          <p:cNvSpPr>
            <a:spLocks noGrp="1"/>
          </p:cNvSpPr>
          <p:nvPr>
            <p:ph type="title"/>
          </p:nvPr>
        </p:nvSpPr>
        <p:spPr/>
        <p:txBody>
          <a:bodyPr/>
          <a:lstStyle/>
          <a:p>
            <a:r>
              <a:rPr lang="en-US" sz="3200" noProof="0" dirty="0"/>
              <a:t>Documented collection with request descriptions</a:t>
            </a:r>
            <a:br>
              <a:rPr lang="en-US" sz="3200" noProof="0" dirty="0"/>
            </a:br>
            <a:endParaRPr lang="en-US" sz="3200" noProof="0" dirty="0"/>
          </a:p>
        </p:txBody>
      </p:sp>
      <p:pic>
        <p:nvPicPr>
          <p:cNvPr id="5" name="Content Placeholder 4">
            <a:extLst>
              <a:ext uri="{FF2B5EF4-FFF2-40B4-BE49-F238E27FC236}">
                <a16:creationId xmlns:a16="http://schemas.microsoft.com/office/drawing/2014/main" id="{44354499-ACBC-E3E2-CC80-5415F4985E16}"/>
              </a:ext>
            </a:extLst>
          </p:cNvPr>
          <p:cNvPicPr>
            <a:picLocks noGrp="1" noChangeAspect="1"/>
          </p:cNvPicPr>
          <p:nvPr>
            <p:ph idx="1"/>
          </p:nvPr>
        </p:nvPicPr>
        <p:blipFill>
          <a:blip r:embed="rId2"/>
          <a:srcRect/>
          <a:stretch/>
        </p:blipFill>
        <p:spPr>
          <a:xfrm>
            <a:off x="248674" y="1725282"/>
            <a:ext cx="8646652" cy="4680000"/>
          </a:xfrm>
        </p:spPr>
      </p:pic>
    </p:spTree>
    <p:extLst>
      <p:ext uri="{BB962C8B-B14F-4D97-AF65-F5344CB8AC3E}">
        <p14:creationId xmlns:p14="http://schemas.microsoft.com/office/powerpoint/2010/main" val="192022518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Variables</a:t>
            </a:r>
          </a:p>
        </p:txBody>
      </p:sp>
      <p:sp>
        <p:nvSpPr>
          <p:cNvPr id="3" name="Content Placeholder 2"/>
          <p:cNvSpPr>
            <a:spLocks noGrp="1"/>
          </p:cNvSpPr>
          <p:nvPr>
            <p:ph idx="1"/>
          </p:nvPr>
        </p:nvSpPr>
        <p:spPr/>
        <p:txBody>
          <a:bodyPr>
            <a:normAutofit/>
          </a:bodyPr>
          <a:lstStyle/>
          <a:p>
            <a:r>
              <a:rPr lang="en-US" noProof="0" dirty="0"/>
              <a:t>Used collection variables for extracting the following dynamic values from responses:</a:t>
            </a:r>
          </a:p>
          <a:p>
            <a:pPr lvl="1"/>
            <a:r>
              <a:rPr lang="en-US" noProof="0" dirty="0" err="1"/>
              <a:t>clientName</a:t>
            </a:r>
            <a:endParaRPr lang="en-US" noProof="0" dirty="0"/>
          </a:p>
          <a:p>
            <a:pPr lvl="1"/>
            <a:r>
              <a:rPr lang="en-US" noProof="0" dirty="0" err="1"/>
              <a:t>clientEmail</a:t>
            </a:r>
            <a:endParaRPr lang="en-US" noProof="0" dirty="0"/>
          </a:p>
          <a:p>
            <a:pPr lvl="1"/>
            <a:r>
              <a:rPr lang="en-US" noProof="0" dirty="0" err="1"/>
              <a:t>accessToken</a:t>
            </a:r>
            <a:endParaRPr lang="en-US" noProof="0" dirty="0"/>
          </a:p>
          <a:p>
            <a:pPr lvl="1"/>
            <a:r>
              <a:rPr lang="en-US" noProof="0" dirty="0" err="1"/>
              <a:t>bookId</a:t>
            </a:r>
            <a:endParaRPr lang="en-US" noProof="0" dirty="0"/>
          </a:p>
          <a:p>
            <a:pPr lvl="1"/>
            <a:r>
              <a:rPr lang="en-US" noProof="0" dirty="0" err="1"/>
              <a:t>orderId</a:t>
            </a:r>
            <a:endParaRPr lang="en-US" noProof="0" dirty="0"/>
          </a:p>
          <a:p>
            <a:pPr lvl="1"/>
            <a:r>
              <a:rPr lang="en-US" noProof="0" dirty="0" err="1"/>
              <a:t>invalidName</a:t>
            </a:r>
            <a:endParaRPr lang="en-US" dirty="0"/>
          </a:p>
          <a:p>
            <a:pPr lvl="1"/>
            <a:r>
              <a:rPr lang="en-US" noProof="0" dirty="0" err="1"/>
              <a:t>invalidId</a:t>
            </a:r>
            <a:endParaRPr lang="en-US" dirty="0"/>
          </a:p>
        </p:txBody>
      </p:sp>
    </p:spTree>
    <p:extLst>
      <p:ext uri="{BB962C8B-B14F-4D97-AF65-F5344CB8AC3E}">
        <p14:creationId xmlns:p14="http://schemas.microsoft.com/office/powerpoint/2010/main" val="300107804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BBA306-E632-516A-FC61-EA0F311236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B71719E-8486-D07A-F253-D38B11DBD9F9}"/>
              </a:ext>
            </a:extLst>
          </p:cNvPr>
          <p:cNvSpPr>
            <a:spLocks noGrp="1"/>
          </p:cNvSpPr>
          <p:nvPr>
            <p:ph type="title"/>
          </p:nvPr>
        </p:nvSpPr>
        <p:spPr/>
        <p:txBody>
          <a:bodyPr/>
          <a:lstStyle/>
          <a:p>
            <a:r>
              <a:rPr lang="en-US" sz="2400" noProof="0" dirty="0"/>
              <a:t>Using Collection Variables to Extract Dynamic Response Values and Store Invalid Inputs for Negative Testing</a:t>
            </a:r>
          </a:p>
        </p:txBody>
      </p:sp>
      <p:pic>
        <p:nvPicPr>
          <p:cNvPr id="5" name="Content Placeholder 4">
            <a:extLst>
              <a:ext uri="{FF2B5EF4-FFF2-40B4-BE49-F238E27FC236}">
                <a16:creationId xmlns:a16="http://schemas.microsoft.com/office/drawing/2014/main" id="{3729108E-BF2B-7010-E4A8-7B000BEF4AFA}"/>
              </a:ext>
            </a:extLst>
          </p:cNvPr>
          <p:cNvPicPr>
            <a:picLocks noGrp="1" noChangeAspect="1"/>
          </p:cNvPicPr>
          <p:nvPr>
            <p:ph idx="1"/>
          </p:nvPr>
        </p:nvPicPr>
        <p:blipFill>
          <a:blip r:embed="rId2"/>
          <a:srcRect/>
          <a:stretch/>
        </p:blipFill>
        <p:spPr>
          <a:xfrm>
            <a:off x="248674" y="1725282"/>
            <a:ext cx="8646652" cy="4680000"/>
          </a:xfrm>
        </p:spPr>
      </p:pic>
    </p:spTree>
    <p:extLst>
      <p:ext uri="{BB962C8B-B14F-4D97-AF65-F5344CB8AC3E}">
        <p14:creationId xmlns:p14="http://schemas.microsoft.com/office/powerpoint/2010/main" val="329798899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Authorization Headers </a:t>
            </a:r>
          </a:p>
        </p:txBody>
      </p:sp>
      <p:sp>
        <p:nvSpPr>
          <p:cNvPr id="3" name="Content Placeholder 2"/>
          <p:cNvSpPr>
            <a:spLocks noGrp="1"/>
          </p:cNvSpPr>
          <p:nvPr>
            <p:ph idx="1"/>
          </p:nvPr>
        </p:nvSpPr>
        <p:spPr/>
        <p:txBody>
          <a:bodyPr>
            <a:normAutofit/>
          </a:bodyPr>
          <a:lstStyle/>
          <a:p>
            <a:r>
              <a:rPr lang="en-US" noProof="0" dirty="0"/>
              <a:t>Used Authorization headers with Bearer tokens to access secured endpoints.</a:t>
            </a:r>
          </a:p>
          <a:p>
            <a:r>
              <a:rPr lang="en-US" noProof="0" dirty="0"/>
              <a:t>Retrieved and stored the Bearer token dynamically after successful registration.</a:t>
            </a:r>
          </a:p>
          <a:p>
            <a:r>
              <a:rPr lang="en-US" noProof="0" dirty="0"/>
              <a:t>Applied the token across all requests using collection-level variables for consistency and maintainability.</a:t>
            </a:r>
          </a:p>
        </p:txBody>
      </p:sp>
    </p:spTree>
    <p:extLst>
      <p:ext uri="{BB962C8B-B14F-4D97-AF65-F5344CB8AC3E}">
        <p14:creationId xmlns:p14="http://schemas.microsoft.com/office/powerpoint/2010/main" val="105634601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F06F33-763D-06C4-F8CB-654A7AFDF3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07DA5D2-5D6F-3234-6D91-8716A2D0E446}"/>
              </a:ext>
            </a:extLst>
          </p:cNvPr>
          <p:cNvSpPr>
            <a:spLocks noGrp="1"/>
          </p:cNvSpPr>
          <p:nvPr>
            <p:ph type="title"/>
          </p:nvPr>
        </p:nvSpPr>
        <p:spPr/>
        <p:txBody>
          <a:bodyPr/>
          <a:lstStyle/>
          <a:p>
            <a:r>
              <a:rPr lang="en-US" sz="2400" noProof="0" dirty="0"/>
              <a:t>Test 07: Submit Order (Pass)</a:t>
            </a:r>
            <a:br>
              <a:rPr lang="en-US" sz="2400" noProof="0" dirty="0"/>
            </a:br>
            <a:r>
              <a:rPr lang="en-US" sz="2400" noProof="0" dirty="0"/>
              <a:t>Used authorization header with Bearer token</a:t>
            </a:r>
          </a:p>
        </p:txBody>
      </p:sp>
      <p:pic>
        <p:nvPicPr>
          <p:cNvPr id="5" name="Content Placeholder 4">
            <a:extLst>
              <a:ext uri="{FF2B5EF4-FFF2-40B4-BE49-F238E27FC236}">
                <a16:creationId xmlns:a16="http://schemas.microsoft.com/office/drawing/2014/main" id="{780919D1-315E-656C-C72C-13E265E6ECAE}"/>
              </a:ext>
            </a:extLst>
          </p:cNvPr>
          <p:cNvPicPr>
            <a:picLocks noGrp="1" noChangeAspect="1"/>
          </p:cNvPicPr>
          <p:nvPr>
            <p:ph idx="1"/>
          </p:nvPr>
        </p:nvPicPr>
        <p:blipFill>
          <a:blip r:embed="rId2"/>
          <a:srcRect/>
          <a:stretch/>
        </p:blipFill>
        <p:spPr>
          <a:xfrm>
            <a:off x="248674" y="1725282"/>
            <a:ext cx="8646652" cy="4680000"/>
          </a:xfrm>
        </p:spPr>
      </p:pic>
    </p:spTree>
    <p:extLst>
      <p:ext uri="{BB962C8B-B14F-4D97-AF65-F5344CB8AC3E}">
        <p14:creationId xmlns:p14="http://schemas.microsoft.com/office/powerpoint/2010/main" val="307319694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Validation</a:t>
            </a:r>
          </a:p>
        </p:txBody>
      </p:sp>
      <p:sp>
        <p:nvSpPr>
          <p:cNvPr id="3" name="Content Placeholder 2"/>
          <p:cNvSpPr>
            <a:spLocks noGrp="1"/>
          </p:cNvSpPr>
          <p:nvPr>
            <p:ph idx="1"/>
          </p:nvPr>
        </p:nvSpPr>
        <p:spPr/>
        <p:txBody>
          <a:bodyPr>
            <a:normAutofit/>
          </a:bodyPr>
          <a:lstStyle/>
          <a:p>
            <a:r>
              <a:rPr lang="en-US" noProof="0" dirty="0"/>
              <a:t>Used test scripts to validate response status and structure for requests with expected response content, such as verifying HTTP 200 responses and ensuring the presence of required fields like id, name, and author in the JSON response (e.g., GET Single Book).</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2FB6AB-B10C-37EC-EB0D-7C0198DF02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81344C-75A0-018E-048B-9DAB7681B6DD}"/>
              </a:ext>
            </a:extLst>
          </p:cNvPr>
          <p:cNvSpPr>
            <a:spLocks noGrp="1"/>
          </p:cNvSpPr>
          <p:nvPr>
            <p:ph type="title"/>
          </p:nvPr>
        </p:nvSpPr>
        <p:spPr/>
        <p:txBody>
          <a:bodyPr/>
          <a:lstStyle/>
          <a:p>
            <a:r>
              <a:rPr lang="en-US" sz="2400" noProof="0" dirty="0"/>
              <a:t>Test 03: Get Single Book (Pass)</a:t>
            </a:r>
            <a:br>
              <a:rPr lang="en-US" sz="2400" noProof="0" dirty="0"/>
            </a:br>
            <a:r>
              <a:rPr lang="en-US" sz="2400" noProof="0" dirty="0"/>
              <a:t>Test scripts to validate response status and structure</a:t>
            </a:r>
          </a:p>
        </p:txBody>
      </p:sp>
      <p:pic>
        <p:nvPicPr>
          <p:cNvPr id="5" name="Content Placeholder 4">
            <a:extLst>
              <a:ext uri="{FF2B5EF4-FFF2-40B4-BE49-F238E27FC236}">
                <a16:creationId xmlns:a16="http://schemas.microsoft.com/office/drawing/2014/main" id="{EB65D4BB-5116-9DE6-9A47-B021AA75E4B3}"/>
              </a:ext>
            </a:extLst>
          </p:cNvPr>
          <p:cNvPicPr>
            <a:picLocks noGrp="1" noChangeAspect="1"/>
          </p:cNvPicPr>
          <p:nvPr>
            <p:ph idx="1"/>
          </p:nvPr>
        </p:nvPicPr>
        <p:blipFill>
          <a:blip r:embed="rId2"/>
          <a:srcRect/>
          <a:stretch/>
        </p:blipFill>
        <p:spPr>
          <a:xfrm>
            <a:off x="248674" y="1725282"/>
            <a:ext cx="8646652" cy="4680000"/>
          </a:xfrm>
        </p:spPr>
      </p:pic>
    </p:spTree>
    <p:extLst>
      <p:ext uri="{BB962C8B-B14F-4D97-AF65-F5344CB8AC3E}">
        <p14:creationId xmlns:p14="http://schemas.microsoft.com/office/powerpoint/2010/main" val="381388661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Validation</a:t>
            </a:r>
          </a:p>
        </p:txBody>
      </p:sp>
      <p:sp>
        <p:nvSpPr>
          <p:cNvPr id="3" name="Content Placeholder 2"/>
          <p:cNvSpPr>
            <a:spLocks noGrp="1"/>
          </p:cNvSpPr>
          <p:nvPr>
            <p:ph idx="1"/>
          </p:nvPr>
        </p:nvSpPr>
        <p:spPr/>
        <p:txBody>
          <a:bodyPr>
            <a:normAutofit/>
          </a:bodyPr>
          <a:lstStyle/>
          <a:p>
            <a:r>
              <a:rPr lang="en-US" noProof="0" dirty="0"/>
              <a:t>While also validating response status for requests with no content in valid scenarios, like HTTP 204 responses (e.g., Update Order).</a:t>
            </a:r>
          </a:p>
        </p:txBody>
      </p:sp>
    </p:spTree>
    <p:extLst>
      <p:ext uri="{BB962C8B-B14F-4D97-AF65-F5344CB8AC3E}">
        <p14:creationId xmlns:p14="http://schemas.microsoft.com/office/powerpoint/2010/main" val="146199586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03DB2-0C7B-449A-9824-4DD9240A8B92}"/>
              </a:ext>
            </a:extLst>
          </p:cNvPr>
          <p:cNvSpPr>
            <a:spLocks noGrp="1"/>
          </p:cNvSpPr>
          <p:nvPr>
            <p:ph type="title"/>
          </p:nvPr>
        </p:nvSpPr>
        <p:spPr/>
        <p:txBody>
          <a:bodyPr/>
          <a:lstStyle/>
          <a:p>
            <a:r>
              <a:rPr lang="en-US" sz="2800" noProof="0" dirty="0"/>
              <a:t>Test 12: Update Order (Pass)</a:t>
            </a:r>
            <a:br>
              <a:rPr lang="en-US" sz="2800" noProof="0" dirty="0"/>
            </a:br>
            <a:r>
              <a:rPr lang="en-US" sz="2800" noProof="0" dirty="0"/>
              <a:t>Test script to validate response status only</a:t>
            </a:r>
          </a:p>
        </p:txBody>
      </p:sp>
      <p:pic>
        <p:nvPicPr>
          <p:cNvPr id="5" name="Content Placeholder 4">
            <a:extLst>
              <a:ext uri="{FF2B5EF4-FFF2-40B4-BE49-F238E27FC236}">
                <a16:creationId xmlns:a16="http://schemas.microsoft.com/office/drawing/2014/main" id="{C9D36175-D235-38D3-7A89-7ADB84F2139E}"/>
              </a:ext>
            </a:extLst>
          </p:cNvPr>
          <p:cNvPicPr>
            <a:picLocks noGrp="1" noChangeAspect="1"/>
          </p:cNvPicPr>
          <p:nvPr>
            <p:ph idx="1"/>
          </p:nvPr>
        </p:nvPicPr>
        <p:blipFill>
          <a:blip r:embed="rId2"/>
          <a:srcRect/>
          <a:stretch/>
        </p:blipFill>
        <p:spPr>
          <a:xfrm>
            <a:off x="248674" y="1725282"/>
            <a:ext cx="8646652" cy="4680000"/>
          </a:xfrm>
        </p:spPr>
      </p:pic>
    </p:spTree>
    <p:extLst>
      <p:ext uri="{BB962C8B-B14F-4D97-AF65-F5344CB8AC3E}">
        <p14:creationId xmlns:p14="http://schemas.microsoft.com/office/powerpoint/2010/main" val="112000928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Pass Test Example</a:t>
            </a:r>
          </a:p>
        </p:txBody>
      </p:sp>
      <p:sp>
        <p:nvSpPr>
          <p:cNvPr id="3" name="Content Placeholder 2"/>
          <p:cNvSpPr>
            <a:spLocks noGrp="1"/>
          </p:cNvSpPr>
          <p:nvPr>
            <p:ph idx="1"/>
          </p:nvPr>
        </p:nvSpPr>
        <p:spPr/>
        <p:txBody>
          <a:bodyPr/>
          <a:lstStyle/>
          <a:p>
            <a:r>
              <a:rPr lang="en-US" noProof="0" dirty="0"/>
              <a:t>Test: 01 - Get API Status.</a:t>
            </a:r>
          </a:p>
          <a:p>
            <a:r>
              <a:rPr lang="en-US" noProof="0" dirty="0"/>
              <a:t>Checks if API is up and returns status 200.</a:t>
            </a:r>
          </a:p>
          <a:p>
            <a:r>
              <a:rPr lang="en-US" noProof="0" dirty="0"/>
              <a:t>Asserts that response JSON includes 'status: OK’.</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agram of a process overview&#10;&#10;AI-generated content may be incorrect.">
            <a:extLst>
              <a:ext uri="{FF2B5EF4-FFF2-40B4-BE49-F238E27FC236}">
                <a16:creationId xmlns:a16="http://schemas.microsoft.com/office/drawing/2014/main" id="{FB51355D-59DD-9D88-822A-F7E12A40FB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616"/>
            <a:ext cx="12007780" cy="6717708"/>
          </a:xfrm>
          <a:prstGeom prst="rect">
            <a:avLst/>
          </a:prstGeom>
        </p:spPr>
      </p:pic>
    </p:spTree>
    <p:extLst>
      <p:ext uri="{BB962C8B-B14F-4D97-AF65-F5344CB8AC3E}">
        <p14:creationId xmlns:p14="http://schemas.microsoft.com/office/powerpoint/2010/main" val="315980663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03DB2-0C7B-449A-9824-4DD9240A8B92}"/>
              </a:ext>
            </a:extLst>
          </p:cNvPr>
          <p:cNvSpPr>
            <a:spLocks noGrp="1"/>
          </p:cNvSpPr>
          <p:nvPr>
            <p:ph type="title"/>
          </p:nvPr>
        </p:nvSpPr>
        <p:spPr/>
        <p:txBody>
          <a:bodyPr/>
          <a:lstStyle/>
          <a:p>
            <a:r>
              <a:rPr lang="en-US" sz="3600" noProof="0" dirty="0"/>
              <a:t>Test 01: Get API Status (Pass)</a:t>
            </a:r>
            <a:br>
              <a:rPr lang="en-US" sz="3600" noProof="0" dirty="0"/>
            </a:br>
            <a:r>
              <a:rPr lang="en-US" sz="3600" noProof="0" dirty="0"/>
              <a:t>Example Pass Test</a:t>
            </a:r>
          </a:p>
        </p:txBody>
      </p:sp>
      <p:pic>
        <p:nvPicPr>
          <p:cNvPr id="5" name="Content Placeholder 4">
            <a:extLst>
              <a:ext uri="{FF2B5EF4-FFF2-40B4-BE49-F238E27FC236}">
                <a16:creationId xmlns:a16="http://schemas.microsoft.com/office/drawing/2014/main" id="{C9D36175-D235-38D3-7A89-7ADB84F2139E}"/>
              </a:ext>
            </a:extLst>
          </p:cNvPr>
          <p:cNvPicPr>
            <a:picLocks noGrp="1" noChangeAspect="1"/>
          </p:cNvPicPr>
          <p:nvPr>
            <p:ph idx="1"/>
          </p:nvPr>
        </p:nvPicPr>
        <p:blipFill>
          <a:blip r:embed="rId2"/>
          <a:stretch>
            <a:fillRect/>
          </a:stretch>
        </p:blipFill>
        <p:spPr>
          <a:xfrm>
            <a:off x="248674" y="1725282"/>
            <a:ext cx="8646652" cy="4680000"/>
          </a:xfrm>
        </p:spPr>
      </p:pic>
    </p:spTree>
    <p:extLst>
      <p:ext uri="{BB962C8B-B14F-4D97-AF65-F5344CB8AC3E}">
        <p14:creationId xmlns:p14="http://schemas.microsoft.com/office/powerpoint/2010/main" val="45540475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Fail Test Example</a:t>
            </a:r>
          </a:p>
        </p:txBody>
      </p:sp>
      <p:sp>
        <p:nvSpPr>
          <p:cNvPr id="3" name="Content Placeholder 2"/>
          <p:cNvSpPr>
            <a:spLocks noGrp="1"/>
          </p:cNvSpPr>
          <p:nvPr>
            <p:ph idx="1"/>
          </p:nvPr>
        </p:nvSpPr>
        <p:spPr/>
        <p:txBody>
          <a:bodyPr/>
          <a:lstStyle/>
          <a:p>
            <a:r>
              <a:rPr lang="en-US" noProof="0" dirty="0"/>
              <a:t>Test: 06 - Register Duplicate Client.</a:t>
            </a:r>
          </a:p>
          <a:p>
            <a:r>
              <a:rPr lang="en-US" noProof="0" dirty="0"/>
              <a:t>Attempts to register same client twice.</a:t>
            </a:r>
          </a:p>
          <a:p>
            <a:r>
              <a:rPr lang="en-US" noProof="0" dirty="0"/>
              <a:t>Fails as email must be unique – useful to check validations.</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03DB2-0C7B-449A-9824-4DD9240A8B92}"/>
              </a:ext>
            </a:extLst>
          </p:cNvPr>
          <p:cNvSpPr>
            <a:spLocks noGrp="1"/>
          </p:cNvSpPr>
          <p:nvPr>
            <p:ph type="title"/>
          </p:nvPr>
        </p:nvSpPr>
        <p:spPr/>
        <p:txBody>
          <a:bodyPr/>
          <a:lstStyle/>
          <a:p>
            <a:r>
              <a:rPr lang="en-US" sz="2800" noProof="0" dirty="0"/>
              <a:t>Test 06: Register Duplicate Client (Fail)</a:t>
            </a:r>
            <a:br>
              <a:rPr lang="en-US" sz="2800" noProof="0" dirty="0"/>
            </a:br>
            <a:r>
              <a:rPr lang="en-US" sz="2800" noProof="0" dirty="0"/>
              <a:t>Example Fail Test</a:t>
            </a:r>
          </a:p>
        </p:txBody>
      </p:sp>
      <p:pic>
        <p:nvPicPr>
          <p:cNvPr id="5" name="Content Placeholder 4">
            <a:extLst>
              <a:ext uri="{FF2B5EF4-FFF2-40B4-BE49-F238E27FC236}">
                <a16:creationId xmlns:a16="http://schemas.microsoft.com/office/drawing/2014/main" id="{C9D36175-D235-38D3-7A89-7ADB84F2139E}"/>
              </a:ext>
            </a:extLst>
          </p:cNvPr>
          <p:cNvPicPr>
            <a:picLocks noGrp="1" noChangeAspect="1"/>
          </p:cNvPicPr>
          <p:nvPr>
            <p:ph idx="1"/>
          </p:nvPr>
        </p:nvPicPr>
        <p:blipFill>
          <a:blip r:embed="rId2"/>
          <a:srcRect/>
          <a:stretch/>
        </p:blipFill>
        <p:spPr>
          <a:xfrm>
            <a:off x="248674" y="1725282"/>
            <a:ext cx="8646652" cy="4680000"/>
          </a:xfrm>
        </p:spPr>
      </p:pic>
    </p:spTree>
    <p:extLst>
      <p:ext uri="{BB962C8B-B14F-4D97-AF65-F5344CB8AC3E}">
        <p14:creationId xmlns:p14="http://schemas.microsoft.com/office/powerpoint/2010/main" val="374741724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4710" y="452718"/>
            <a:ext cx="7055380" cy="1400530"/>
          </a:xfrm>
        </p:spPr>
        <p:txBody>
          <a:bodyPr/>
          <a:lstStyle/>
          <a:p>
            <a:r>
              <a:rPr lang="en-US" noProof="0" dirty="0"/>
              <a:t>Collection Run (Recording)</a:t>
            </a:r>
          </a:p>
        </p:txBody>
      </p:sp>
      <p:pic>
        <p:nvPicPr>
          <p:cNvPr id="12" name="Content Placeholder 11" descr="On air sign with the light on">
            <a:hlinkClick r:id="rId2" action="ppaction://hlinkfile"/>
            <a:extLst>
              <a:ext uri="{FF2B5EF4-FFF2-40B4-BE49-F238E27FC236}">
                <a16:creationId xmlns:a16="http://schemas.microsoft.com/office/drawing/2014/main" id="{94A49D34-BEC6-E9FC-6579-8D7E56BE19D0}"/>
              </a:ext>
            </a:extLst>
          </p:cNvPr>
          <p:cNvPicPr>
            <a:picLocks noGrp="1" noChangeAspect="1"/>
          </p:cNvPicPr>
          <p:nvPr>
            <p:ph sz="half" idx="1"/>
          </p:nvPr>
        </p:nvPicPr>
        <p:blipFill>
          <a:blip r:embed="rId3"/>
          <a:stretch>
            <a:fillRect/>
          </a:stretch>
        </p:blipFill>
        <p:spPr>
          <a:xfrm>
            <a:off x="689260" y="2492514"/>
            <a:ext cx="3935481" cy="2534619"/>
          </a:xfrm>
          <a:ln>
            <a:noFill/>
          </a:ln>
          <a:effectLst>
            <a:softEdge rad="112500"/>
          </a:effectLst>
        </p:spPr>
      </p:pic>
      <p:pic>
        <p:nvPicPr>
          <p:cNvPr id="13" name="Content Placeholder 12">
            <a:hlinkClick r:id="rId4"/>
            <a:extLst>
              <a:ext uri="{FF2B5EF4-FFF2-40B4-BE49-F238E27FC236}">
                <a16:creationId xmlns:a16="http://schemas.microsoft.com/office/drawing/2014/main" id="{205C6865-DCD6-73D5-0578-CB49CA7A15F2}"/>
              </a:ext>
            </a:extLst>
          </p:cNvPr>
          <p:cNvPicPr>
            <a:picLocks noGrp="1" noChangeAspect="1"/>
          </p:cNvPicPr>
          <p:nvPr>
            <p:ph sz="half" idx="2"/>
          </p:nvPr>
        </p:nvPicPr>
        <p:blipFill>
          <a:blip r:embed="rId5"/>
          <a:srcRect/>
          <a:stretch/>
        </p:blipFill>
        <p:spPr>
          <a:xfrm>
            <a:off x="5359400" y="2419947"/>
            <a:ext cx="2926080" cy="2617470"/>
          </a:xfrm>
          <a:ln>
            <a:noFill/>
          </a:ln>
          <a:effectLst>
            <a:softEdge rad="0"/>
          </a:effectLst>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8DA835-50CF-A003-8C79-95DA32D7B0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5F66713-2564-9E19-8A76-74246DC228A3}"/>
              </a:ext>
            </a:extLst>
          </p:cNvPr>
          <p:cNvSpPr>
            <a:spLocks noGrp="1"/>
          </p:cNvSpPr>
          <p:nvPr>
            <p:ph type="title"/>
          </p:nvPr>
        </p:nvSpPr>
        <p:spPr/>
        <p:txBody>
          <a:bodyPr/>
          <a:lstStyle/>
          <a:p>
            <a:r>
              <a:rPr lang="en-US" noProof="0" dirty="0"/>
              <a:t>Summary of Results</a:t>
            </a:r>
          </a:p>
        </p:txBody>
      </p:sp>
      <p:sp>
        <p:nvSpPr>
          <p:cNvPr id="3" name="Content Placeholder 2">
            <a:extLst>
              <a:ext uri="{FF2B5EF4-FFF2-40B4-BE49-F238E27FC236}">
                <a16:creationId xmlns:a16="http://schemas.microsoft.com/office/drawing/2014/main" id="{97F780ED-9389-1282-6858-F6937D5519AF}"/>
              </a:ext>
            </a:extLst>
          </p:cNvPr>
          <p:cNvSpPr>
            <a:spLocks noGrp="1"/>
          </p:cNvSpPr>
          <p:nvPr>
            <p:ph idx="1"/>
          </p:nvPr>
        </p:nvSpPr>
        <p:spPr/>
        <p:txBody>
          <a:bodyPr/>
          <a:lstStyle/>
          <a:p>
            <a:r>
              <a:rPr lang="en-US" noProof="0" dirty="0"/>
              <a:t>Passed Tests: Majority.</a:t>
            </a:r>
          </a:p>
          <a:p>
            <a:r>
              <a:rPr lang="en-US" noProof="0" dirty="0"/>
              <a:t>Fail Tests: Intentionally triggered to verify invalid cases.</a:t>
            </a:r>
          </a:p>
          <a:p>
            <a:r>
              <a:rPr lang="en-US" noProof="0" dirty="0"/>
              <a:t>The collection tests validated expected API behavior.</a:t>
            </a:r>
          </a:p>
        </p:txBody>
      </p:sp>
    </p:spTree>
    <p:extLst>
      <p:ext uri="{BB962C8B-B14F-4D97-AF65-F5344CB8AC3E}">
        <p14:creationId xmlns:p14="http://schemas.microsoft.com/office/powerpoint/2010/main" val="149179182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a:extLst>
            <a:ext uri="{FF2B5EF4-FFF2-40B4-BE49-F238E27FC236}">
              <a16:creationId xmlns:a16="http://schemas.microsoft.com/office/drawing/2014/main" id="{43A22729-EC92-88F7-6D49-F5F19F400902}"/>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7594FC8B-8CD2-407F-94F1-9C71F5AEC2B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3027759" cy="4188315"/>
          </a:xfrm>
          <a:prstGeom prst="rect">
            <a:avLst/>
          </a:prstGeom>
        </p:spPr>
      </p:pic>
      <p:pic>
        <p:nvPicPr>
          <p:cNvPr id="10" name="Picture 9">
            <a:extLst>
              <a:ext uri="{FF2B5EF4-FFF2-40B4-BE49-F238E27FC236}">
                <a16:creationId xmlns:a16="http://schemas.microsoft.com/office/drawing/2014/main" id="{DBABC971-8D40-4A4F-AC60-28B9172789B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12" name="Oval 11">
            <a:extLst>
              <a:ext uri="{FF2B5EF4-FFF2-40B4-BE49-F238E27FC236}">
                <a16:creationId xmlns:a16="http://schemas.microsoft.com/office/drawing/2014/main" id="{B9C04DC5-313B-4FE4-B868-5672A3764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noProof="0" dirty="0"/>
          </a:p>
        </p:txBody>
      </p:sp>
      <p:pic>
        <p:nvPicPr>
          <p:cNvPr id="14" name="Picture 13">
            <a:extLst>
              <a:ext uri="{FF2B5EF4-FFF2-40B4-BE49-F238E27FC236}">
                <a16:creationId xmlns:a16="http://schemas.microsoft.com/office/drawing/2014/main" id="{791AE23E-90C9-4963-96E2-8DADBFC3BC0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16" name="Picture 15">
            <a:extLst>
              <a:ext uri="{FF2B5EF4-FFF2-40B4-BE49-F238E27FC236}">
                <a16:creationId xmlns:a16="http://schemas.microsoft.com/office/drawing/2014/main" id="{C5F93E90-4379-4AAC-B021-E5FA6D974AE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6456759" y="6096000"/>
            <a:ext cx="745300" cy="762000"/>
          </a:xfrm>
          <a:prstGeom prst="rect">
            <a:avLst/>
          </a:prstGeom>
        </p:spPr>
      </p:pic>
      <p:sp>
        <p:nvSpPr>
          <p:cNvPr id="18" name="Rectangle 17">
            <a:extLst>
              <a:ext uri="{FF2B5EF4-FFF2-40B4-BE49-F238E27FC236}">
                <a16:creationId xmlns:a16="http://schemas.microsoft.com/office/drawing/2014/main" id="{329FDD08-42D8-4AFF-90E5-5DAA5BC4CB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noProof="0" dirty="0"/>
          </a:p>
        </p:txBody>
      </p:sp>
      <p:sp>
        <p:nvSpPr>
          <p:cNvPr id="2" name="Title 1">
            <a:extLst>
              <a:ext uri="{FF2B5EF4-FFF2-40B4-BE49-F238E27FC236}">
                <a16:creationId xmlns:a16="http://schemas.microsoft.com/office/drawing/2014/main" id="{77EFA49E-082F-DBDE-8084-82159E8817AB}"/>
              </a:ext>
            </a:extLst>
          </p:cNvPr>
          <p:cNvSpPr>
            <a:spLocks noGrp="1"/>
          </p:cNvSpPr>
          <p:nvPr>
            <p:ph type="title"/>
          </p:nvPr>
        </p:nvSpPr>
        <p:spPr>
          <a:xfrm>
            <a:off x="6143943" y="1325880"/>
            <a:ext cx="2514282" cy="3066507"/>
          </a:xfrm>
        </p:spPr>
        <p:txBody>
          <a:bodyPr vert="horz" lIns="91440" tIns="45720" rIns="91440" bIns="45720" rtlCol="0" anchor="b">
            <a:normAutofit/>
          </a:bodyPr>
          <a:lstStyle/>
          <a:p>
            <a:r>
              <a:rPr lang="en-US" sz="2900" noProof="0" dirty="0"/>
              <a:t>Test Outcome Summary</a:t>
            </a:r>
          </a:p>
        </p:txBody>
      </p:sp>
      <p:sp>
        <p:nvSpPr>
          <p:cNvPr id="20" name="Rectangle 19">
            <a:extLst>
              <a:ext uri="{FF2B5EF4-FFF2-40B4-BE49-F238E27FC236}">
                <a16:creationId xmlns:a16="http://schemas.microsoft.com/office/drawing/2014/main" id="{4C1E981B-F06E-48B4-9275-F4B261AFCA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367843"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36">
            <a:extLst>
              <a:ext uri="{FF2B5EF4-FFF2-40B4-BE49-F238E27FC236}">
                <a16:creationId xmlns:a16="http://schemas.microsoft.com/office/drawing/2014/main" id="{312E2C24-0CD2-4071-8CE2-B059993A99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597760" y="-1"/>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noProof="0" dirty="0"/>
          </a:p>
        </p:txBody>
      </p:sp>
      <p:sp>
        <p:nvSpPr>
          <p:cNvPr id="24" name="Freeform 5">
            <a:extLst>
              <a:ext uri="{FF2B5EF4-FFF2-40B4-BE49-F238E27FC236}">
                <a16:creationId xmlns:a16="http://schemas.microsoft.com/office/drawing/2014/main" id="{24F1DC13-C830-4B86-A9C6-927F5C55DB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5400000" flipH="1">
            <a:off x="1924197" y="2924731"/>
            <a:ext cx="6858000" cy="1008536"/>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txBody>
          <a:bodyPr/>
          <a:lstStyle/>
          <a:p>
            <a:endParaRPr lang="en-US" noProof="0" dirty="0"/>
          </a:p>
        </p:txBody>
      </p:sp>
      <p:graphicFrame>
        <p:nvGraphicFramePr>
          <p:cNvPr id="3" name="Table 2">
            <a:extLst>
              <a:ext uri="{FF2B5EF4-FFF2-40B4-BE49-F238E27FC236}">
                <a16:creationId xmlns:a16="http://schemas.microsoft.com/office/drawing/2014/main" id="{9EB900B0-4B5B-6441-B059-533EBFB93397}"/>
              </a:ext>
            </a:extLst>
          </p:cNvPr>
          <p:cNvGraphicFramePr>
            <a:graphicFrameLocks noGrp="1"/>
          </p:cNvGraphicFramePr>
          <p:nvPr>
            <p:extLst>
              <p:ext uri="{D42A27DB-BD31-4B8C-83A1-F6EECF244321}">
                <p14:modId xmlns:p14="http://schemas.microsoft.com/office/powerpoint/2010/main" val="770659916"/>
              </p:ext>
            </p:extLst>
          </p:nvPr>
        </p:nvGraphicFramePr>
        <p:xfrm>
          <a:off x="330199" y="304800"/>
          <a:ext cx="5037643" cy="6261104"/>
        </p:xfrm>
        <a:graphic>
          <a:graphicData uri="http://schemas.openxmlformats.org/drawingml/2006/table">
            <a:tbl>
              <a:tblPr firstRow="1" bandRow="1">
                <a:tableStyleId>{5C22544A-7EE6-4342-B048-85BDC9FD1C3A}</a:tableStyleId>
              </a:tblPr>
              <a:tblGrid>
                <a:gridCol w="3289301">
                  <a:extLst>
                    <a:ext uri="{9D8B030D-6E8A-4147-A177-3AD203B41FA5}">
                      <a16:colId xmlns:a16="http://schemas.microsoft.com/office/drawing/2014/main" val="1316656390"/>
                    </a:ext>
                  </a:extLst>
                </a:gridCol>
                <a:gridCol w="1748342">
                  <a:extLst>
                    <a:ext uri="{9D8B030D-6E8A-4147-A177-3AD203B41FA5}">
                      <a16:colId xmlns:a16="http://schemas.microsoft.com/office/drawing/2014/main" val="2528689303"/>
                    </a:ext>
                  </a:extLst>
                </a:gridCol>
              </a:tblGrid>
              <a:tr h="391319">
                <a:tc>
                  <a:txBody>
                    <a:bodyPr/>
                    <a:lstStyle/>
                    <a:p>
                      <a:pPr algn="ctr" fontAlgn="ctr"/>
                      <a:r>
                        <a:rPr lang="en-US" sz="1800" u="none" strike="noStrike" noProof="0" dirty="0">
                          <a:effectLst/>
                        </a:rPr>
                        <a:t>Request Name</a:t>
                      </a:r>
                      <a:endParaRPr lang="en-US" sz="1800" b="1" i="0" u="none" strike="noStrike" noProof="0" dirty="0">
                        <a:solidFill>
                          <a:srgbClr val="FFFFFF"/>
                        </a:solidFill>
                        <a:effectLst/>
                        <a:latin typeface="Arial" panose="020B0604020202020204" pitchFamily="34" charset="0"/>
                      </a:endParaRPr>
                    </a:p>
                  </a:txBody>
                  <a:tcPr marL="13474" marR="13474" marT="26949" marB="26949" anchor="ctr"/>
                </a:tc>
                <a:tc>
                  <a:txBody>
                    <a:bodyPr/>
                    <a:lstStyle/>
                    <a:p>
                      <a:pPr algn="ctr" fontAlgn="ctr"/>
                      <a:r>
                        <a:rPr lang="en-US" sz="1800" u="none" strike="noStrike" noProof="0" dirty="0">
                          <a:effectLst/>
                        </a:rPr>
                        <a:t>Overall Status</a:t>
                      </a:r>
                      <a:endParaRPr lang="en-US" sz="1800" b="1" i="0" u="none" strike="noStrike" noProof="0" dirty="0">
                        <a:solidFill>
                          <a:srgbClr val="FFFFFF"/>
                        </a:solidFill>
                        <a:effectLst/>
                        <a:latin typeface="Arial" panose="020B0604020202020204" pitchFamily="34" charset="0"/>
                      </a:endParaRPr>
                    </a:p>
                  </a:txBody>
                  <a:tcPr marL="13474" marR="13474" marT="26949" marB="26949" anchor="ctr"/>
                </a:tc>
                <a:extLst>
                  <a:ext uri="{0D108BD9-81ED-4DB2-BD59-A6C34878D82A}">
                    <a16:rowId xmlns:a16="http://schemas.microsoft.com/office/drawing/2014/main" val="2444023203"/>
                  </a:ext>
                </a:extLst>
              </a:tr>
              <a:tr h="391319">
                <a:tc>
                  <a:txBody>
                    <a:bodyPr/>
                    <a:lstStyle/>
                    <a:p>
                      <a:pPr algn="l" fontAlgn="ctr"/>
                      <a:r>
                        <a:rPr lang="en-US" sz="1600" u="none" strike="noStrike" noProof="0" dirty="0">
                          <a:effectLst/>
                        </a:rPr>
                        <a:t>01 - Get API Status (Pass)</a:t>
                      </a:r>
                      <a:endParaRPr lang="en-US" sz="1600" b="0" i="0" u="none" strike="noStrike" noProof="0" dirty="0">
                        <a:solidFill>
                          <a:srgbClr val="000000"/>
                        </a:solidFill>
                        <a:effectLst/>
                        <a:latin typeface="Arial" panose="020B0604020202020204" pitchFamily="34" charset="0"/>
                      </a:endParaRPr>
                    </a:p>
                  </a:txBody>
                  <a:tcPr marL="72000" marR="13474" marT="26949" marB="26949" anchor="ctr"/>
                </a:tc>
                <a:tc>
                  <a:txBody>
                    <a:bodyPr/>
                    <a:lstStyle/>
                    <a:p>
                      <a:pPr algn="l" fontAlgn="ctr"/>
                      <a:r>
                        <a:rPr lang="en-US" sz="1600" b="1" u="none" strike="noStrike" noProof="0" dirty="0">
                          <a:solidFill>
                            <a:schemeClr val="accent4"/>
                          </a:solidFill>
                          <a:effectLst/>
                        </a:rPr>
                        <a:t>Pass</a:t>
                      </a:r>
                      <a:endParaRPr lang="en-US" sz="1600" b="1" i="0" u="none" strike="noStrike" noProof="0" dirty="0">
                        <a:solidFill>
                          <a:schemeClr val="accent4"/>
                        </a:solidFill>
                        <a:effectLst/>
                        <a:latin typeface="Arial" panose="020B0604020202020204" pitchFamily="34" charset="0"/>
                      </a:endParaRPr>
                    </a:p>
                  </a:txBody>
                  <a:tcPr marL="72000" marR="13474" marT="26949" marB="26949" anchor="ctr"/>
                </a:tc>
                <a:extLst>
                  <a:ext uri="{0D108BD9-81ED-4DB2-BD59-A6C34878D82A}">
                    <a16:rowId xmlns:a16="http://schemas.microsoft.com/office/drawing/2014/main" val="2438233485"/>
                  </a:ext>
                </a:extLst>
              </a:tr>
              <a:tr h="391319">
                <a:tc>
                  <a:txBody>
                    <a:bodyPr/>
                    <a:lstStyle/>
                    <a:p>
                      <a:pPr algn="l" fontAlgn="ctr"/>
                      <a:r>
                        <a:rPr lang="en-US" sz="1600" u="none" strike="noStrike" noProof="0" dirty="0">
                          <a:effectLst/>
                        </a:rPr>
                        <a:t>02 - List Books (Pass)</a:t>
                      </a:r>
                      <a:endParaRPr lang="en-US" sz="1600" b="0" i="0" u="none" strike="noStrike" noProof="0" dirty="0">
                        <a:solidFill>
                          <a:srgbClr val="000000"/>
                        </a:solidFill>
                        <a:effectLst/>
                        <a:latin typeface="Arial" panose="020B0604020202020204" pitchFamily="34" charset="0"/>
                      </a:endParaRPr>
                    </a:p>
                  </a:txBody>
                  <a:tcPr marL="72000" marR="13474" marT="26949" marB="26949" anchor="ctr"/>
                </a:tc>
                <a:tc>
                  <a:txBody>
                    <a:bodyPr/>
                    <a:lstStyle/>
                    <a:p>
                      <a:pPr algn="l" fontAlgn="ctr"/>
                      <a:r>
                        <a:rPr lang="en-US" sz="1600" b="1" u="none" strike="noStrike" noProof="0" dirty="0">
                          <a:solidFill>
                            <a:schemeClr val="accent4"/>
                          </a:solidFill>
                          <a:effectLst/>
                        </a:rPr>
                        <a:t>Pass</a:t>
                      </a:r>
                      <a:endParaRPr lang="en-US" sz="1600" b="1" i="0" u="none" strike="noStrike" noProof="0" dirty="0">
                        <a:solidFill>
                          <a:schemeClr val="accent4"/>
                        </a:solidFill>
                        <a:effectLst/>
                        <a:latin typeface="Arial" panose="020B0604020202020204" pitchFamily="34" charset="0"/>
                      </a:endParaRPr>
                    </a:p>
                  </a:txBody>
                  <a:tcPr marL="72000" marR="13474" marT="26949" marB="26949" anchor="ctr"/>
                </a:tc>
                <a:extLst>
                  <a:ext uri="{0D108BD9-81ED-4DB2-BD59-A6C34878D82A}">
                    <a16:rowId xmlns:a16="http://schemas.microsoft.com/office/drawing/2014/main" val="680415357"/>
                  </a:ext>
                </a:extLst>
              </a:tr>
              <a:tr h="391319">
                <a:tc>
                  <a:txBody>
                    <a:bodyPr/>
                    <a:lstStyle/>
                    <a:p>
                      <a:pPr algn="l" fontAlgn="ctr"/>
                      <a:r>
                        <a:rPr lang="en-US" sz="1600" u="none" strike="noStrike" noProof="0" dirty="0">
                          <a:effectLst/>
                        </a:rPr>
                        <a:t>03 - Get Single Book (Pass)</a:t>
                      </a:r>
                      <a:endParaRPr lang="en-US" sz="1600" b="0" i="0" u="none" strike="noStrike" noProof="0" dirty="0">
                        <a:solidFill>
                          <a:srgbClr val="000000"/>
                        </a:solidFill>
                        <a:effectLst/>
                        <a:latin typeface="Arial" panose="020B0604020202020204" pitchFamily="34" charset="0"/>
                      </a:endParaRPr>
                    </a:p>
                  </a:txBody>
                  <a:tcPr marL="72000" marR="13474" marT="26949" marB="26949" anchor="ctr"/>
                </a:tc>
                <a:tc>
                  <a:txBody>
                    <a:bodyPr/>
                    <a:lstStyle/>
                    <a:p>
                      <a:pPr algn="l" fontAlgn="ctr"/>
                      <a:r>
                        <a:rPr lang="en-US" sz="1600" b="1" u="none" strike="noStrike" noProof="0" dirty="0">
                          <a:solidFill>
                            <a:schemeClr val="accent4"/>
                          </a:solidFill>
                          <a:effectLst/>
                        </a:rPr>
                        <a:t>Pass</a:t>
                      </a:r>
                      <a:endParaRPr lang="en-US" sz="1600" b="1" i="0" u="none" strike="noStrike" noProof="0" dirty="0">
                        <a:solidFill>
                          <a:schemeClr val="accent4"/>
                        </a:solidFill>
                        <a:effectLst/>
                        <a:latin typeface="Arial" panose="020B0604020202020204" pitchFamily="34" charset="0"/>
                      </a:endParaRPr>
                    </a:p>
                  </a:txBody>
                  <a:tcPr marL="72000" marR="13474" marT="26949" marB="26949" anchor="ctr"/>
                </a:tc>
                <a:extLst>
                  <a:ext uri="{0D108BD9-81ED-4DB2-BD59-A6C34878D82A}">
                    <a16:rowId xmlns:a16="http://schemas.microsoft.com/office/drawing/2014/main" val="2849625302"/>
                  </a:ext>
                </a:extLst>
              </a:tr>
              <a:tr h="391319">
                <a:tc>
                  <a:txBody>
                    <a:bodyPr/>
                    <a:lstStyle/>
                    <a:p>
                      <a:pPr algn="l" fontAlgn="ctr"/>
                      <a:r>
                        <a:rPr lang="en-US" sz="1600" u="none" strike="noStrike" noProof="0" dirty="0">
                          <a:effectLst/>
                        </a:rPr>
                        <a:t>04 - Get Single Book (Fail)</a:t>
                      </a:r>
                      <a:endParaRPr lang="en-US" sz="1600" b="0" i="0" u="none" strike="noStrike" noProof="0" dirty="0">
                        <a:solidFill>
                          <a:srgbClr val="000000"/>
                        </a:solidFill>
                        <a:effectLst/>
                        <a:latin typeface="Arial" panose="020B0604020202020204" pitchFamily="34" charset="0"/>
                      </a:endParaRPr>
                    </a:p>
                  </a:txBody>
                  <a:tcPr marL="72000" marR="13474" marT="26949" marB="26949" anchor="ctr"/>
                </a:tc>
                <a:tc>
                  <a:txBody>
                    <a:bodyPr/>
                    <a:lstStyle/>
                    <a:p>
                      <a:pPr algn="l" fontAlgn="ctr"/>
                      <a:r>
                        <a:rPr lang="en-US" sz="1600" b="1" u="none" strike="noStrike" noProof="0" dirty="0">
                          <a:solidFill>
                            <a:srgbClr val="FF0000"/>
                          </a:solidFill>
                          <a:effectLst/>
                        </a:rPr>
                        <a:t>Fail</a:t>
                      </a:r>
                      <a:endParaRPr lang="en-US" sz="1600" b="1" i="0" u="none" strike="noStrike" noProof="0" dirty="0">
                        <a:solidFill>
                          <a:srgbClr val="FF0000"/>
                        </a:solidFill>
                        <a:effectLst/>
                        <a:latin typeface="Arial" panose="020B0604020202020204" pitchFamily="34" charset="0"/>
                      </a:endParaRPr>
                    </a:p>
                  </a:txBody>
                  <a:tcPr marL="72000" marR="13474" marT="26949" marB="26949" anchor="ctr"/>
                </a:tc>
                <a:extLst>
                  <a:ext uri="{0D108BD9-81ED-4DB2-BD59-A6C34878D82A}">
                    <a16:rowId xmlns:a16="http://schemas.microsoft.com/office/drawing/2014/main" val="1207281889"/>
                  </a:ext>
                </a:extLst>
              </a:tr>
              <a:tr h="391319">
                <a:tc>
                  <a:txBody>
                    <a:bodyPr/>
                    <a:lstStyle/>
                    <a:p>
                      <a:pPr algn="l" fontAlgn="ctr"/>
                      <a:r>
                        <a:rPr lang="en-US" sz="1600" u="none" strike="noStrike" noProof="0" dirty="0">
                          <a:effectLst/>
                        </a:rPr>
                        <a:t>05 - Register Unique Client (Pass)</a:t>
                      </a:r>
                      <a:endParaRPr lang="en-US" sz="1600" b="0" i="0" u="none" strike="noStrike" noProof="0" dirty="0">
                        <a:solidFill>
                          <a:srgbClr val="000000"/>
                        </a:solidFill>
                        <a:effectLst/>
                        <a:latin typeface="Arial" panose="020B0604020202020204" pitchFamily="34" charset="0"/>
                      </a:endParaRPr>
                    </a:p>
                  </a:txBody>
                  <a:tcPr marL="72000" marR="13474" marT="26949" marB="26949" anchor="ctr"/>
                </a:tc>
                <a:tc>
                  <a:txBody>
                    <a:bodyPr/>
                    <a:lstStyle/>
                    <a:p>
                      <a:pPr algn="l" fontAlgn="ctr"/>
                      <a:r>
                        <a:rPr lang="en-US" sz="1600" b="1" u="none" strike="noStrike" noProof="0" dirty="0">
                          <a:solidFill>
                            <a:schemeClr val="accent4"/>
                          </a:solidFill>
                          <a:effectLst/>
                        </a:rPr>
                        <a:t>Pass</a:t>
                      </a:r>
                      <a:endParaRPr lang="en-US" sz="1600" b="1" i="0" u="none" strike="noStrike" noProof="0" dirty="0">
                        <a:solidFill>
                          <a:schemeClr val="accent4"/>
                        </a:solidFill>
                        <a:effectLst/>
                        <a:latin typeface="Arial" panose="020B0604020202020204" pitchFamily="34" charset="0"/>
                      </a:endParaRPr>
                    </a:p>
                  </a:txBody>
                  <a:tcPr marL="72000" marR="13474" marT="26949" marB="26949" anchor="ctr"/>
                </a:tc>
                <a:extLst>
                  <a:ext uri="{0D108BD9-81ED-4DB2-BD59-A6C34878D82A}">
                    <a16:rowId xmlns:a16="http://schemas.microsoft.com/office/drawing/2014/main" val="2691372097"/>
                  </a:ext>
                </a:extLst>
              </a:tr>
              <a:tr h="391319">
                <a:tc>
                  <a:txBody>
                    <a:bodyPr/>
                    <a:lstStyle/>
                    <a:p>
                      <a:pPr algn="l" fontAlgn="ctr"/>
                      <a:r>
                        <a:rPr lang="en-US" sz="1600" u="none" strike="noStrike" noProof="0" dirty="0">
                          <a:effectLst/>
                        </a:rPr>
                        <a:t>06 - Register Duplicate Client (Fail)</a:t>
                      </a:r>
                      <a:endParaRPr lang="en-US" sz="1600" b="0" i="0" u="none" strike="noStrike" noProof="0" dirty="0">
                        <a:solidFill>
                          <a:srgbClr val="000000"/>
                        </a:solidFill>
                        <a:effectLst/>
                        <a:latin typeface="Arial" panose="020B0604020202020204" pitchFamily="34" charset="0"/>
                      </a:endParaRPr>
                    </a:p>
                  </a:txBody>
                  <a:tcPr marL="72000" marR="13474" marT="26949" marB="26949" anchor="ctr"/>
                </a:tc>
                <a:tc>
                  <a:txBody>
                    <a:bodyPr/>
                    <a:lstStyle/>
                    <a:p>
                      <a:pPr marL="0" algn="l" defTabSz="457200" rtl="0" eaLnBrk="1" fontAlgn="ctr" latinLnBrk="0" hangingPunct="1"/>
                      <a:r>
                        <a:rPr lang="en-US" sz="1600" b="1" u="none" strike="noStrike" kern="1200" noProof="0" dirty="0">
                          <a:solidFill>
                            <a:srgbClr val="FF0000"/>
                          </a:solidFill>
                          <a:effectLst/>
                          <a:latin typeface="+mn-lt"/>
                          <a:ea typeface="+mn-ea"/>
                          <a:cs typeface="+mn-cs"/>
                        </a:rPr>
                        <a:t>Fail</a:t>
                      </a:r>
                    </a:p>
                  </a:txBody>
                  <a:tcPr marL="72000" marR="13474" marT="26949" marB="26949" anchor="ctr"/>
                </a:tc>
                <a:extLst>
                  <a:ext uri="{0D108BD9-81ED-4DB2-BD59-A6C34878D82A}">
                    <a16:rowId xmlns:a16="http://schemas.microsoft.com/office/drawing/2014/main" val="1643978642"/>
                  </a:ext>
                </a:extLst>
              </a:tr>
              <a:tr h="391319">
                <a:tc>
                  <a:txBody>
                    <a:bodyPr/>
                    <a:lstStyle/>
                    <a:p>
                      <a:pPr algn="l" fontAlgn="ctr"/>
                      <a:r>
                        <a:rPr lang="en-US" sz="1600" u="none" strike="noStrike" noProof="0" dirty="0">
                          <a:effectLst/>
                        </a:rPr>
                        <a:t>07 - Submit Order (Pass)</a:t>
                      </a:r>
                      <a:endParaRPr lang="en-US" sz="1600" b="0" i="0" u="none" strike="noStrike" noProof="0" dirty="0">
                        <a:solidFill>
                          <a:srgbClr val="000000"/>
                        </a:solidFill>
                        <a:effectLst/>
                        <a:latin typeface="Arial" panose="020B0604020202020204" pitchFamily="34" charset="0"/>
                      </a:endParaRPr>
                    </a:p>
                  </a:txBody>
                  <a:tcPr marL="72000" marR="13474" marT="26949" marB="26949" anchor="ctr"/>
                </a:tc>
                <a:tc>
                  <a:txBody>
                    <a:bodyPr/>
                    <a:lstStyle/>
                    <a:p>
                      <a:pPr marL="0" algn="l" defTabSz="457200" rtl="0" eaLnBrk="1" fontAlgn="ctr" latinLnBrk="0" hangingPunct="1"/>
                      <a:r>
                        <a:rPr lang="en-US" sz="1600" b="1" u="none" strike="noStrike" kern="1200" noProof="0" dirty="0">
                          <a:solidFill>
                            <a:schemeClr val="accent4"/>
                          </a:solidFill>
                          <a:effectLst/>
                          <a:latin typeface="+mn-lt"/>
                          <a:ea typeface="+mn-ea"/>
                          <a:cs typeface="+mn-cs"/>
                        </a:rPr>
                        <a:t>Pass</a:t>
                      </a:r>
                    </a:p>
                  </a:txBody>
                  <a:tcPr marL="72000" marR="13474" marT="26949" marB="26949" anchor="ctr"/>
                </a:tc>
                <a:extLst>
                  <a:ext uri="{0D108BD9-81ED-4DB2-BD59-A6C34878D82A}">
                    <a16:rowId xmlns:a16="http://schemas.microsoft.com/office/drawing/2014/main" val="1756339484"/>
                  </a:ext>
                </a:extLst>
              </a:tr>
              <a:tr h="391319">
                <a:tc>
                  <a:txBody>
                    <a:bodyPr/>
                    <a:lstStyle/>
                    <a:p>
                      <a:pPr algn="l" fontAlgn="ctr"/>
                      <a:r>
                        <a:rPr lang="en-US" sz="1600" u="none" strike="noStrike" noProof="0" dirty="0">
                          <a:effectLst/>
                        </a:rPr>
                        <a:t>08 - Place Order (Fail)</a:t>
                      </a:r>
                      <a:endParaRPr lang="en-US" sz="1600" b="0" i="0" u="none" strike="noStrike" noProof="0" dirty="0">
                        <a:solidFill>
                          <a:srgbClr val="000000"/>
                        </a:solidFill>
                        <a:effectLst/>
                        <a:latin typeface="Arial" panose="020B0604020202020204" pitchFamily="34" charset="0"/>
                      </a:endParaRPr>
                    </a:p>
                  </a:txBody>
                  <a:tcPr marL="72000" marR="13474" marT="26949" marB="26949" anchor="ctr"/>
                </a:tc>
                <a:tc>
                  <a:txBody>
                    <a:bodyPr/>
                    <a:lstStyle/>
                    <a:p>
                      <a:pPr marL="0" algn="l" defTabSz="457200" rtl="0" eaLnBrk="1" fontAlgn="ctr" latinLnBrk="0" hangingPunct="1"/>
                      <a:r>
                        <a:rPr lang="en-US" sz="1600" b="1" u="none" strike="noStrike" kern="1200" noProof="0" dirty="0">
                          <a:solidFill>
                            <a:srgbClr val="FF0000"/>
                          </a:solidFill>
                          <a:effectLst/>
                          <a:latin typeface="+mn-lt"/>
                          <a:ea typeface="+mn-ea"/>
                          <a:cs typeface="+mn-cs"/>
                        </a:rPr>
                        <a:t>Fail</a:t>
                      </a:r>
                    </a:p>
                  </a:txBody>
                  <a:tcPr marL="72000" marR="13474" marT="26949" marB="26949" anchor="ctr"/>
                </a:tc>
                <a:extLst>
                  <a:ext uri="{0D108BD9-81ED-4DB2-BD59-A6C34878D82A}">
                    <a16:rowId xmlns:a16="http://schemas.microsoft.com/office/drawing/2014/main" val="989884714"/>
                  </a:ext>
                </a:extLst>
              </a:tr>
              <a:tr h="391319">
                <a:tc>
                  <a:txBody>
                    <a:bodyPr/>
                    <a:lstStyle/>
                    <a:p>
                      <a:pPr algn="l" fontAlgn="ctr"/>
                      <a:r>
                        <a:rPr lang="en-US" sz="1600" u="none" strike="noStrike" noProof="0" dirty="0">
                          <a:effectLst/>
                        </a:rPr>
                        <a:t>09 - Get All Orders (Pass)</a:t>
                      </a:r>
                      <a:endParaRPr lang="en-US" sz="1600" b="0" i="0" u="none" strike="noStrike" noProof="0" dirty="0">
                        <a:solidFill>
                          <a:srgbClr val="000000"/>
                        </a:solidFill>
                        <a:effectLst/>
                        <a:latin typeface="Arial" panose="020B0604020202020204" pitchFamily="34" charset="0"/>
                      </a:endParaRPr>
                    </a:p>
                  </a:txBody>
                  <a:tcPr marL="72000" marR="13474" marT="26949" marB="26949" anchor="ctr"/>
                </a:tc>
                <a:tc>
                  <a:txBody>
                    <a:bodyPr/>
                    <a:lstStyle/>
                    <a:p>
                      <a:pPr marL="0" algn="l" defTabSz="457200" rtl="0" eaLnBrk="1" fontAlgn="ctr" latinLnBrk="0" hangingPunct="1"/>
                      <a:r>
                        <a:rPr lang="en-US" sz="1600" b="1" u="none" strike="noStrike" kern="1200" noProof="0" dirty="0">
                          <a:solidFill>
                            <a:schemeClr val="accent4"/>
                          </a:solidFill>
                          <a:effectLst/>
                          <a:latin typeface="+mn-lt"/>
                          <a:ea typeface="+mn-ea"/>
                          <a:cs typeface="+mn-cs"/>
                        </a:rPr>
                        <a:t>Pass</a:t>
                      </a:r>
                    </a:p>
                  </a:txBody>
                  <a:tcPr marL="72000" marR="13474" marT="26949" marB="26949" anchor="ctr"/>
                </a:tc>
                <a:extLst>
                  <a:ext uri="{0D108BD9-81ED-4DB2-BD59-A6C34878D82A}">
                    <a16:rowId xmlns:a16="http://schemas.microsoft.com/office/drawing/2014/main" val="1749879814"/>
                  </a:ext>
                </a:extLst>
              </a:tr>
              <a:tr h="391319">
                <a:tc>
                  <a:txBody>
                    <a:bodyPr/>
                    <a:lstStyle/>
                    <a:p>
                      <a:pPr algn="l" fontAlgn="ctr"/>
                      <a:r>
                        <a:rPr lang="en-US" sz="1600" u="none" strike="noStrike" noProof="0" dirty="0">
                          <a:effectLst/>
                        </a:rPr>
                        <a:t>10 - Get Single Order (Pass)</a:t>
                      </a:r>
                      <a:endParaRPr lang="en-US" sz="1600" b="0" i="0" u="none" strike="noStrike" noProof="0" dirty="0">
                        <a:solidFill>
                          <a:srgbClr val="000000"/>
                        </a:solidFill>
                        <a:effectLst/>
                        <a:latin typeface="Arial" panose="020B0604020202020204" pitchFamily="34" charset="0"/>
                      </a:endParaRPr>
                    </a:p>
                  </a:txBody>
                  <a:tcPr marL="72000" marR="13474" marT="26949" marB="26949" anchor="ctr"/>
                </a:tc>
                <a:tc>
                  <a:txBody>
                    <a:bodyPr/>
                    <a:lstStyle/>
                    <a:p>
                      <a:pPr marL="0" algn="l" defTabSz="457200" rtl="0" eaLnBrk="1" fontAlgn="ctr" latinLnBrk="0" hangingPunct="1"/>
                      <a:r>
                        <a:rPr lang="en-US" sz="1600" b="1" u="none" strike="noStrike" kern="1200" noProof="0" dirty="0">
                          <a:solidFill>
                            <a:schemeClr val="accent4"/>
                          </a:solidFill>
                          <a:effectLst/>
                          <a:latin typeface="+mn-lt"/>
                          <a:ea typeface="+mn-ea"/>
                          <a:cs typeface="+mn-cs"/>
                        </a:rPr>
                        <a:t>Pass</a:t>
                      </a:r>
                    </a:p>
                  </a:txBody>
                  <a:tcPr marL="72000" marR="13474" marT="26949" marB="26949" anchor="ctr"/>
                </a:tc>
                <a:extLst>
                  <a:ext uri="{0D108BD9-81ED-4DB2-BD59-A6C34878D82A}">
                    <a16:rowId xmlns:a16="http://schemas.microsoft.com/office/drawing/2014/main" val="1189464687"/>
                  </a:ext>
                </a:extLst>
              </a:tr>
              <a:tr h="391319">
                <a:tc>
                  <a:txBody>
                    <a:bodyPr/>
                    <a:lstStyle/>
                    <a:p>
                      <a:pPr algn="l" fontAlgn="ctr"/>
                      <a:r>
                        <a:rPr lang="en-US" sz="1600" u="none" strike="noStrike" noProof="0" dirty="0">
                          <a:effectLst/>
                        </a:rPr>
                        <a:t>11 - Get Single Order (Fail)</a:t>
                      </a:r>
                      <a:endParaRPr lang="en-US" sz="1600" b="0" i="0" u="none" strike="noStrike" noProof="0" dirty="0">
                        <a:solidFill>
                          <a:srgbClr val="000000"/>
                        </a:solidFill>
                        <a:effectLst/>
                        <a:latin typeface="Arial" panose="020B0604020202020204" pitchFamily="34" charset="0"/>
                      </a:endParaRPr>
                    </a:p>
                  </a:txBody>
                  <a:tcPr marL="72000" marR="13474" marT="26949" marB="26949" anchor="ctr"/>
                </a:tc>
                <a:tc>
                  <a:txBody>
                    <a:bodyPr/>
                    <a:lstStyle/>
                    <a:p>
                      <a:pPr marL="0" algn="l" defTabSz="457200" rtl="0" eaLnBrk="1" fontAlgn="ctr" latinLnBrk="0" hangingPunct="1"/>
                      <a:r>
                        <a:rPr lang="en-US" sz="1600" b="1" u="none" strike="noStrike" kern="1200" noProof="0" dirty="0">
                          <a:solidFill>
                            <a:srgbClr val="FF0000"/>
                          </a:solidFill>
                          <a:effectLst/>
                          <a:latin typeface="+mn-lt"/>
                          <a:ea typeface="+mn-ea"/>
                          <a:cs typeface="+mn-cs"/>
                        </a:rPr>
                        <a:t>Fail</a:t>
                      </a:r>
                    </a:p>
                  </a:txBody>
                  <a:tcPr marL="72000" marR="13474" marT="26949" marB="26949" anchor="ctr"/>
                </a:tc>
                <a:extLst>
                  <a:ext uri="{0D108BD9-81ED-4DB2-BD59-A6C34878D82A}">
                    <a16:rowId xmlns:a16="http://schemas.microsoft.com/office/drawing/2014/main" val="799000452"/>
                  </a:ext>
                </a:extLst>
              </a:tr>
              <a:tr h="391319">
                <a:tc>
                  <a:txBody>
                    <a:bodyPr/>
                    <a:lstStyle/>
                    <a:p>
                      <a:pPr algn="l" fontAlgn="ctr"/>
                      <a:r>
                        <a:rPr lang="en-US" sz="1600" u="none" strike="noStrike" noProof="0" dirty="0">
                          <a:effectLst/>
                        </a:rPr>
                        <a:t>12 - Update Order (Pass)</a:t>
                      </a:r>
                      <a:endParaRPr lang="en-US" sz="1600" b="0" i="0" u="none" strike="noStrike" noProof="0" dirty="0">
                        <a:solidFill>
                          <a:srgbClr val="000000"/>
                        </a:solidFill>
                        <a:effectLst/>
                        <a:latin typeface="Arial" panose="020B0604020202020204" pitchFamily="34" charset="0"/>
                      </a:endParaRPr>
                    </a:p>
                  </a:txBody>
                  <a:tcPr marL="72000" marR="13474" marT="26949" marB="26949" anchor="ctr"/>
                </a:tc>
                <a:tc>
                  <a:txBody>
                    <a:bodyPr/>
                    <a:lstStyle/>
                    <a:p>
                      <a:pPr marL="0" algn="l" defTabSz="457200" rtl="0" eaLnBrk="1" fontAlgn="ctr" latinLnBrk="0" hangingPunct="1"/>
                      <a:r>
                        <a:rPr lang="en-US" sz="1600" b="1" u="none" strike="noStrike" kern="1200" noProof="0" dirty="0">
                          <a:solidFill>
                            <a:schemeClr val="accent4"/>
                          </a:solidFill>
                          <a:effectLst/>
                          <a:latin typeface="+mn-lt"/>
                          <a:ea typeface="+mn-ea"/>
                          <a:cs typeface="+mn-cs"/>
                        </a:rPr>
                        <a:t>Pass</a:t>
                      </a:r>
                    </a:p>
                  </a:txBody>
                  <a:tcPr marL="72000" marR="13474" marT="26949" marB="26949" anchor="ctr"/>
                </a:tc>
                <a:extLst>
                  <a:ext uri="{0D108BD9-81ED-4DB2-BD59-A6C34878D82A}">
                    <a16:rowId xmlns:a16="http://schemas.microsoft.com/office/drawing/2014/main" val="4034736061"/>
                  </a:ext>
                </a:extLst>
              </a:tr>
              <a:tr h="391319">
                <a:tc>
                  <a:txBody>
                    <a:bodyPr/>
                    <a:lstStyle/>
                    <a:p>
                      <a:pPr algn="l" fontAlgn="ctr"/>
                      <a:r>
                        <a:rPr lang="en-US" sz="1600" u="none" strike="noStrike" noProof="0" dirty="0">
                          <a:effectLst/>
                        </a:rPr>
                        <a:t>13 - Update Order (Fail)</a:t>
                      </a:r>
                      <a:endParaRPr lang="en-US" sz="1600" b="0" i="0" u="none" strike="noStrike" noProof="0" dirty="0">
                        <a:solidFill>
                          <a:srgbClr val="000000"/>
                        </a:solidFill>
                        <a:effectLst/>
                        <a:latin typeface="Arial" panose="020B0604020202020204" pitchFamily="34" charset="0"/>
                      </a:endParaRPr>
                    </a:p>
                  </a:txBody>
                  <a:tcPr marL="72000" marR="13474" marT="26949" marB="26949" anchor="ctr"/>
                </a:tc>
                <a:tc>
                  <a:txBody>
                    <a:bodyPr/>
                    <a:lstStyle/>
                    <a:p>
                      <a:pPr marL="0" algn="l" defTabSz="457200" rtl="0" eaLnBrk="1" fontAlgn="ctr" latinLnBrk="0" hangingPunct="1"/>
                      <a:r>
                        <a:rPr lang="en-US" sz="1600" b="1" u="none" strike="noStrike" kern="1200" noProof="0" dirty="0">
                          <a:solidFill>
                            <a:srgbClr val="FF0000"/>
                          </a:solidFill>
                          <a:effectLst/>
                          <a:latin typeface="+mn-lt"/>
                          <a:ea typeface="+mn-ea"/>
                          <a:cs typeface="+mn-cs"/>
                        </a:rPr>
                        <a:t>Fail</a:t>
                      </a:r>
                    </a:p>
                  </a:txBody>
                  <a:tcPr marL="72000" marR="13474" marT="26949" marB="26949" anchor="ctr"/>
                </a:tc>
                <a:extLst>
                  <a:ext uri="{0D108BD9-81ED-4DB2-BD59-A6C34878D82A}">
                    <a16:rowId xmlns:a16="http://schemas.microsoft.com/office/drawing/2014/main" val="3163466060"/>
                  </a:ext>
                </a:extLst>
              </a:tr>
              <a:tr h="391319">
                <a:tc>
                  <a:txBody>
                    <a:bodyPr/>
                    <a:lstStyle/>
                    <a:p>
                      <a:pPr algn="l" fontAlgn="ctr"/>
                      <a:r>
                        <a:rPr lang="en-US" sz="1600" u="none" strike="noStrike" noProof="0" dirty="0">
                          <a:effectLst/>
                        </a:rPr>
                        <a:t>14 - Delete Order (Pass)</a:t>
                      </a:r>
                      <a:endParaRPr lang="en-US" sz="1600" b="0" i="0" u="none" strike="noStrike" noProof="0" dirty="0">
                        <a:solidFill>
                          <a:srgbClr val="000000"/>
                        </a:solidFill>
                        <a:effectLst/>
                        <a:latin typeface="Arial" panose="020B0604020202020204" pitchFamily="34" charset="0"/>
                      </a:endParaRPr>
                    </a:p>
                  </a:txBody>
                  <a:tcPr marL="72000" marR="13474" marT="26949" marB="26949" anchor="ctr"/>
                </a:tc>
                <a:tc>
                  <a:txBody>
                    <a:bodyPr/>
                    <a:lstStyle/>
                    <a:p>
                      <a:pPr marL="0" algn="l" defTabSz="457200" rtl="0" eaLnBrk="1" fontAlgn="ctr" latinLnBrk="0" hangingPunct="1"/>
                      <a:r>
                        <a:rPr lang="en-US" sz="1600" b="1" u="none" strike="noStrike" kern="1200" noProof="0" dirty="0">
                          <a:solidFill>
                            <a:schemeClr val="accent4"/>
                          </a:solidFill>
                          <a:effectLst/>
                          <a:latin typeface="+mn-lt"/>
                          <a:ea typeface="+mn-ea"/>
                          <a:cs typeface="+mn-cs"/>
                        </a:rPr>
                        <a:t>Pass</a:t>
                      </a:r>
                    </a:p>
                  </a:txBody>
                  <a:tcPr marL="72000" marR="13474" marT="26949" marB="26949" anchor="ctr"/>
                </a:tc>
                <a:extLst>
                  <a:ext uri="{0D108BD9-81ED-4DB2-BD59-A6C34878D82A}">
                    <a16:rowId xmlns:a16="http://schemas.microsoft.com/office/drawing/2014/main" val="3288901497"/>
                  </a:ext>
                </a:extLst>
              </a:tr>
              <a:tr h="391319">
                <a:tc>
                  <a:txBody>
                    <a:bodyPr/>
                    <a:lstStyle/>
                    <a:p>
                      <a:pPr algn="l" fontAlgn="ctr"/>
                      <a:r>
                        <a:rPr lang="en-US" sz="1600" u="none" strike="noStrike" noProof="0" dirty="0">
                          <a:effectLst/>
                        </a:rPr>
                        <a:t>15 - Delete Order (Fail)</a:t>
                      </a:r>
                      <a:endParaRPr lang="en-US" sz="1600" b="0" i="0" u="none" strike="noStrike" noProof="0" dirty="0">
                        <a:solidFill>
                          <a:srgbClr val="000000"/>
                        </a:solidFill>
                        <a:effectLst/>
                        <a:latin typeface="Arial" panose="020B0604020202020204" pitchFamily="34" charset="0"/>
                      </a:endParaRPr>
                    </a:p>
                  </a:txBody>
                  <a:tcPr marL="72000" marR="13474" marT="26949" marB="26949" anchor="ctr"/>
                </a:tc>
                <a:tc>
                  <a:txBody>
                    <a:bodyPr/>
                    <a:lstStyle/>
                    <a:p>
                      <a:pPr marL="0" algn="l" defTabSz="457200" rtl="0" eaLnBrk="1" fontAlgn="ctr" latinLnBrk="0" hangingPunct="1"/>
                      <a:r>
                        <a:rPr lang="en-US" sz="1600" b="1" u="none" strike="noStrike" kern="1200" noProof="0" dirty="0">
                          <a:solidFill>
                            <a:srgbClr val="FF0000"/>
                          </a:solidFill>
                          <a:effectLst/>
                          <a:latin typeface="+mn-lt"/>
                          <a:ea typeface="+mn-ea"/>
                          <a:cs typeface="+mn-cs"/>
                        </a:rPr>
                        <a:t>Fail</a:t>
                      </a:r>
                    </a:p>
                  </a:txBody>
                  <a:tcPr marL="72000" marR="13474" marT="26949" marB="26949" anchor="ctr"/>
                </a:tc>
                <a:extLst>
                  <a:ext uri="{0D108BD9-81ED-4DB2-BD59-A6C34878D82A}">
                    <a16:rowId xmlns:a16="http://schemas.microsoft.com/office/drawing/2014/main" val="690662755"/>
                  </a:ext>
                </a:extLst>
              </a:tr>
            </a:tbl>
          </a:graphicData>
        </a:graphic>
      </p:graphicFrame>
    </p:spTree>
    <p:extLst>
      <p:ext uri="{BB962C8B-B14F-4D97-AF65-F5344CB8AC3E}">
        <p14:creationId xmlns:p14="http://schemas.microsoft.com/office/powerpoint/2010/main" val="141701916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7594FC8B-8CD2-407F-94F1-9C71F5AEC2B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3027759" cy="4188315"/>
          </a:xfrm>
          <a:prstGeom prst="rect">
            <a:avLst/>
          </a:prstGeom>
        </p:spPr>
      </p:pic>
      <p:pic>
        <p:nvPicPr>
          <p:cNvPr id="32" name="Picture 31">
            <a:extLst>
              <a:ext uri="{FF2B5EF4-FFF2-40B4-BE49-F238E27FC236}">
                <a16:creationId xmlns:a16="http://schemas.microsoft.com/office/drawing/2014/main" id="{DBABC971-8D40-4A4F-AC60-28B9172789B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34" name="Oval 33">
            <a:extLst>
              <a:ext uri="{FF2B5EF4-FFF2-40B4-BE49-F238E27FC236}">
                <a16:creationId xmlns:a16="http://schemas.microsoft.com/office/drawing/2014/main" id="{B9C04DC5-313B-4FE4-B868-5672A3764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36" name="Picture 35">
            <a:extLst>
              <a:ext uri="{FF2B5EF4-FFF2-40B4-BE49-F238E27FC236}">
                <a16:creationId xmlns:a16="http://schemas.microsoft.com/office/drawing/2014/main" id="{791AE23E-90C9-4963-96E2-8DADBFC3BC0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38" name="Picture 37">
            <a:extLst>
              <a:ext uri="{FF2B5EF4-FFF2-40B4-BE49-F238E27FC236}">
                <a16:creationId xmlns:a16="http://schemas.microsoft.com/office/drawing/2014/main" id="{C5F93E90-4379-4AAC-B021-E5FA6D974AE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6456759" y="6096000"/>
            <a:ext cx="745300" cy="762000"/>
          </a:xfrm>
          <a:prstGeom prst="rect">
            <a:avLst/>
          </a:prstGeom>
        </p:spPr>
      </p:pic>
      <p:sp>
        <p:nvSpPr>
          <p:cNvPr id="40" name="Rectangle 39">
            <a:extLst>
              <a:ext uri="{FF2B5EF4-FFF2-40B4-BE49-F238E27FC236}">
                <a16:creationId xmlns:a16="http://schemas.microsoft.com/office/drawing/2014/main" id="{329FDD08-42D8-4AFF-90E5-5DAA5BC4CB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2" name="Rectangle 41">
            <a:extLst>
              <a:ext uri="{FF2B5EF4-FFF2-40B4-BE49-F238E27FC236}">
                <a16:creationId xmlns:a16="http://schemas.microsoft.com/office/drawing/2014/main" id="{B87A2B17-D3E0-4B38-823F-45312C0B3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
            <a:ext cx="9143771" cy="473074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8592A21B-8E82-4396-A130-C7531DF0A9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6" name="Freeform 16">
            <a:extLst>
              <a:ext uri="{FF2B5EF4-FFF2-40B4-BE49-F238E27FC236}">
                <a16:creationId xmlns:a16="http://schemas.microsoft.com/office/drawing/2014/main" id="{ACA9027C-9377-4A86-A639-42BA502ADE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39954" y="3753695"/>
            <a:ext cx="2604045"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2">
              <a:alpha val="20000"/>
            </a:schemeClr>
          </a:solidFill>
          <a:ln>
            <a:noFill/>
          </a:ln>
        </p:spPr>
        <p:txBody>
          <a:bodyPr rtlCol="0" anchor="ctr"/>
          <a:lstStyle/>
          <a:p>
            <a:pPr algn="ctr"/>
            <a:endParaRPr lang="en-US">
              <a:solidFill>
                <a:schemeClr val="tx1"/>
              </a:solidFill>
            </a:endParaRPr>
          </a:p>
        </p:txBody>
      </p:sp>
      <p:sp useBgFill="1">
        <p:nvSpPr>
          <p:cNvPr id="48" name="Freeform 5">
            <a:extLst>
              <a:ext uri="{FF2B5EF4-FFF2-40B4-BE49-F238E27FC236}">
                <a16:creationId xmlns:a16="http://schemas.microsoft.com/office/drawing/2014/main" id="{423EDA5B-B414-4C7C-8CBA-3D9D79973E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4055532"/>
            <a:ext cx="9143772" cy="2802467"/>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ln>
            <a:noFill/>
          </a:ln>
        </p:spPr>
        <p:txBody>
          <a:bodyPr/>
          <a:lstStyle/>
          <a:p>
            <a:endParaRPr lang="en-US"/>
          </a:p>
        </p:txBody>
      </p:sp>
      <p:sp>
        <p:nvSpPr>
          <p:cNvPr id="2" name="Title 1">
            <a:extLst>
              <a:ext uri="{FF2B5EF4-FFF2-40B4-BE49-F238E27FC236}">
                <a16:creationId xmlns:a16="http://schemas.microsoft.com/office/drawing/2014/main" id="{54203DB2-0C7B-449A-9824-4DD9240A8B92}"/>
              </a:ext>
            </a:extLst>
          </p:cNvPr>
          <p:cNvSpPr>
            <a:spLocks noGrp="1"/>
          </p:cNvSpPr>
          <p:nvPr>
            <p:ph type="title"/>
          </p:nvPr>
        </p:nvSpPr>
        <p:spPr>
          <a:xfrm>
            <a:off x="477687" y="4854346"/>
            <a:ext cx="6862012" cy="868026"/>
          </a:xfrm>
        </p:spPr>
        <p:txBody>
          <a:bodyPr vert="horz" lIns="91440" tIns="45720" rIns="91440" bIns="45720" rtlCol="0" anchor="b">
            <a:noAutofit/>
          </a:bodyPr>
          <a:lstStyle/>
          <a:p>
            <a:r>
              <a:rPr lang="en-US" sz="3600" noProof="0" dirty="0"/>
              <a:t>Test Outcome Report Summary</a:t>
            </a:r>
          </a:p>
        </p:txBody>
      </p:sp>
      <p:pic>
        <p:nvPicPr>
          <p:cNvPr id="4" name="Picture 3" descr="A screenshot of a computer&#10;&#10;AI-generated content may be incorrect.">
            <a:extLst>
              <a:ext uri="{FF2B5EF4-FFF2-40B4-BE49-F238E27FC236}">
                <a16:creationId xmlns:a16="http://schemas.microsoft.com/office/drawing/2014/main" id="{028DE1C2-11C6-7FE4-1C7F-8C62563BECE7}"/>
              </a:ext>
            </a:extLst>
          </p:cNvPr>
          <p:cNvPicPr>
            <a:picLocks noChangeAspect="1"/>
          </p:cNvPicPr>
          <p:nvPr/>
        </p:nvPicPr>
        <p:blipFill>
          <a:blip r:embed="rId7"/>
          <a:srcRect l="12593" t="4825" r="12423" b="61652"/>
          <a:stretch/>
        </p:blipFill>
        <p:spPr>
          <a:xfrm>
            <a:off x="1087443" y="1303073"/>
            <a:ext cx="6966731" cy="2772000"/>
          </a:xfrm>
          <a:prstGeom prst="rect">
            <a:avLst/>
          </a:prstGeom>
          <a:effectLst/>
        </p:spPr>
      </p:pic>
    </p:spTree>
    <p:extLst>
      <p:ext uri="{BB962C8B-B14F-4D97-AF65-F5344CB8AC3E}">
        <p14:creationId xmlns:p14="http://schemas.microsoft.com/office/powerpoint/2010/main" val="332787390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a:extLst>
            <a:ext uri="{FF2B5EF4-FFF2-40B4-BE49-F238E27FC236}">
              <a16:creationId xmlns:a16="http://schemas.microsoft.com/office/drawing/2014/main" id="{CB74EFFC-FD44-648C-5DDB-FAD44B40F4CF}"/>
            </a:ext>
          </a:extLst>
        </p:cNvPr>
        <p:cNvGrpSpPr/>
        <p:nvPr/>
      </p:nvGrpSpPr>
      <p:grpSpPr>
        <a:xfrm>
          <a:off x="0" y="0"/>
          <a:ext cx="0" cy="0"/>
          <a:chOff x="0" y="0"/>
          <a:chExt cx="0" cy="0"/>
        </a:xfrm>
      </p:grpSpPr>
      <p:pic>
        <p:nvPicPr>
          <p:cNvPr id="30" name="Picture 29">
            <a:extLst>
              <a:ext uri="{FF2B5EF4-FFF2-40B4-BE49-F238E27FC236}">
                <a16:creationId xmlns:a16="http://schemas.microsoft.com/office/drawing/2014/main" id="{21C1E872-DA6A-2BB4-330F-5A7898F6F43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3027759" cy="4188315"/>
          </a:xfrm>
          <a:prstGeom prst="rect">
            <a:avLst/>
          </a:prstGeom>
        </p:spPr>
      </p:pic>
      <p:pic>
        <p:nvPicPr>
          <p:cNvPr id="32" name="Picture 31">
            <a:extLst>
              <a:ext uri="{FF2B5EF4-FFF2-40B4-BE49-F238E27FC236}">
                <a16:creationId xmlns:a16="http://schemas.microsoft.com/office/drawing/2014/main" id="{713B57E5-BBFE-4AC6-70ED-869DEE5C1B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34" name="Oval 33">
            <a:extLst>
              <a:ext uri="{FF2B5EF4-FFF2-40B4-BE49-F238E27FC236}">
                <a16:creationId xmlns:a16="http://schemas.microsoft.com/office/drawing/2014/main" id="{E3FE9200-6203-FBE9-C870-689F4B75D3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36" name="Picture 35">
            <a:extLst>
              <a:ext uri="{FF2B5EF4-FFF2-40B4-BE49-F238E27FC236}">
                <a16:creationId xmlns:a16="http://schemas.microsoft.com/office/drawing/2014/main" id="{546CBBE0-8A84-A7F0-1CD2-FBEDB59006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38" name="Picture 37">
            <a:extLst>
              <a:ext uri="{FF2B5EF4-FFF2-40B4-BE49-F238E27FC236}">
                <a16:creationId xmlns:a16="http://schemas.microsoft.com/office/drawing/2014/main" id="{A62F0C99-9C42-950D-6109-39AB56CC811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6456759" y="6096000"/>
            <a:ext cx="745300" cy="762000"/>
          </a:xfrm>
          <a:prstGeom prst="rect">
            <a:avLst/>
          </a:prstGeom>
        </p:spPr>
      </p:pic>
      <p:sp>
        <p:nvSpPr>
          <p:cNvPr id="40" name="Rectangle 39">
            <a:extLst>
              <a:ext uri="{FF2B5EF4-FFF2-40B4-BE49-F238E27FC236}">
                <a16:creationId xmlns:a16="http://schemas.microsoft.com/office/drawing/2014/main" id="{9334BDB2-B594-8370-E673-520B30714F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2" name="Rectangle 41">
            <a:extLst>
              <a:ext uri="{FF2B5EF4-FFF2-40B4-BE49-F238E27FC236}">
                <a16:creationId xmlns:a16="http://schemas.microsoft.com/office/drawing/2014/main" id="{7C5BF0F0-F4B8-94BB-AF0F-3B5EA64CC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
            <a:ext cx="9143771" cy="473074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E2C0311D-A645-44AD-520F-B5199BB1B9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6" name="Freeform 16">
            <a:extLst>
              <a:ext uri="{FF2B5EF4-FFF2-40B4-BE49-F238E27FC236}">
                <a16:creationId xmlns:a16="http://schemas.microsoft.com/office/drawing/2014/main" id="{2A938482-AF67-CE62-548B-B92327F129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39954" y="3753695"/>
            <a:ext cx="2604045"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2">
              <a:alpha val="20000"/>
            </a:schemeClr>
          </a:solidFill>
          <a:ln>
            <a:noFill/>
          </a:ln>
        </p:spPr>
        <p:txBody>
          <a:bodyPr rtlCol="0" anchor="ctr"/>
          <a:lstStyle/>
          <a:p>
            <a:pPr algn="ctr"/>
            <a:endParaRPr lang="en-US">
              <a:solidFill>
                <a:schemeClr val="tx1"/>
              </a:solidFill>
            </a:endParaRPr>
          </a:p>
        </p:txBody>
      </p:sp>
      <p:sp useBgFill="1">
        <p:nvSpPr>
          <p:cNvPr id="48" name="Freeform 5">
            <a:extLst>
              <a:ext uri="{FF2B5EF4-FFF2-40B4-BE49-F238E27FC236}">
                <a16:creationId xmlns:a16="http://schemas.microsoft.com/office/drawing/2014/main" id="{751C6A41-94FD-A480-824F-3A47E7CAE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4055532"/>
            <a:ext cx="9143772" cy="2802467"/>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ln>
            <a:noFill/>
          </a:ln>
        </p:spPr>
        <p:txBody>
          <a:bodyPr/>
          <a:lstStyle/>
          <a:p>
            <a:endParaRPr lang="en-US"/>
          </a:p>
        </p:txBody>
      </p:sp>
      <p:sp>
        <p:nvSpPr>
          <p:cNvPr id="2" name="Title 1">
            <a:extLst>
              <a:ext uri="{FF2B5EF4-FFF2-40B4-BE49-F238E27FC236}">
                <a16:creationId xmlns:a16="http://schemas.microsoft.com/office/drawing/2014/main" id="{9EAF239E-628E-6A43-5696-2A3317AF2CC1}"/>
              </a:ext>
            </a:extLst>
          </p:cNvPr>
          <p:cNvSpPr>
            <a:spLocks noGrp="1"/>
          </p:cNvSpPr>
          <p:nvPr>
            <p:ph type="title"/>
          </p:nvPr>
        </p:nvSpPr>
        <p:spPr>
          <a:xfrm>
            <a:off x="477687" y="4854346"/>
            <a:ext cx="6862012" cy="868026"/>
          </a:xfrm>
        </p:spPr>
        <p:txBody>
          <a:bodyPr vert="horz" lIns="91440" tIns="45720" rIns="91440" bIns="45720" rtlCol="0" anchor="b">
            <a:noAutofit/>
          </a:bodyPr>
          <a:lstStyle/>
          <a:p>
            <a:r>
              <a:rPr lang="en-US" sz="3600" noProof="0" dirty="0"/>
              <a:t>Test Outcome Report Summary</a:t>
            </a:r>
          </a:p>
        </p:txBody>
      </p:sp>
      <p:pic>
        <p:nvPicPr>
          <p:cNvPr id="4" name="Picture 3" descr="A screenshot of a computer&#10;&#10;AI-generated content may be incorrect.">
            <a:extLst>
              <a:ext uri="{FF2B5EF4-FFF2-40B4-BE49-F238E27FC236}">
                <a16:creationId xmlns:a16="http://schemas.microsoft.com/office/drawing/2014/main" id="{957E73D1-D4D2-3359-F8B9-013ACD447AEA}"/>
              </a:ext>
            </a:extLst>
          </p:cNvPr>
          <p:cNvPicPr>
            <a:picLocks noChangeAspect="1"/>
          </p:cNvPicPr>
          <p:nvPr/>
        </p:nvPicPr>
        <p:blipFill>
          <a:blip r:embed="rId7"/>
          <a:srcRect l="11683" t="37842" r="11687" b="29216"/>
          <a:stretch/>
        </p:blipFill>
        <p:spPr>
          <a:xfrm>
            <a:off x="1043589" y="1319777"/>
            <a:ext cx="7056823" cy="2700000"/>
          </a:xfrm>
          <a:prstGeom prst="rect">
            <a:avLst/>
          </a:prstGeom>
        </p:spPr>
      </p:pic>
    </p:spTree>
    <p:extLst>
      <p:ext uri="{BB962C8B-B14F-4D97-AF65-F5344CB8AC3E}">
        <p14:creationId xmlns:p14="http://schemas.microsoft.com/office/powerpoint/2010/main" val="37050580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a:extLst>
            <a:ext uri="{FF2B5EF4-FFF2-40B4-BE49-F238E27FC236}">
              <a16:creationId xmlns:a16="http://schemas.microsoft.com/office/drawing/2014/main" id="{CB74EFFC-FD44-648C-5DDB-FAD44B40F4CF}"/>
            </a:ext>
          </a:extLst>
        </p:cNvPr>
        <p:cNvGrpSpPr/>
        <p:nvPr/>
      </p:nvGrpSpPr>
      <p:grpSpPr>
        <a:xfrm>
          <a:off x="0" y="0"/>
          <a:ext cx="0" cy="0"/>
          <a:chOff x="0" y="0"/>
          <a:chExt cx="0" cy="0"/>
        </a:xfrm>
      </p:grpSpPr>
      <p:pic>
        <p:nvPicPr>
          <p:cNvPr id="30" name="Picture 29">
            <a:extLst>
              <a:ext uri="{FF2B5EF4-FFF2-40B4-BE49-F238E27FC236}">
                <a16:creationId xmlns:a16="http://schemas.microsoft.com/office/drawing/2014/main" id="{21C1E872-DA6A-2BB4-330F-5A7898F6F43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3027759" cy="4188315"/>
          </a:xfrm>
          <a:prstGeom prst="rect">
            <a:avLst/>
          </a:prstGeom>
        </p:spPr>
      </p:pic>
      <p:pic>
        <p:nvPicPr>
          <p:cNvPr id="32" name="Picture 31">
            <a:extLst>
              <a:ext uri="{FF2B5EF4-FFF2-40B4-BE49-F238E27FC236}">
                <a16:creationId xmlns:a16="http://schemas.microsoft.com/office/drawing/2014/main" id="{713B57E5-BBFE-4AC6-70ED-869DEE5C1B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34" name="Oval 33">
            <a:extLst>
              <a:ext uri="{FF2B5EF4-FFF2-40B4-BE49-F238E27FC236}">
                <a16:creationId xmlns:a16="http://schemas.microsoft.com/office/drawing/2014/main" id="{E3FE9200-6203-FBE9-C870-689F4B75D3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36" name="Picture 35">
            <a:extLst>
              <a:ext uri="{FF2B5EF4-FFF2-40B4-BE49-F238E27FC236}">
                <a16:creationId xmlns:a16="http://schemas.microsoft.com/office/drawing/2014/main" id="{546CBBE0-8A84-A7F0-1CD2-FBEDB59006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38" name="Picture 37">
            <a:extLst>
              <a:ext uri="{FF2B5EF4-FFF2-40B4-BE49-F238E27FC236}">
                <a16:creationId xmlns:a16="http://schemas.microsoft.com/office/drawing/2014/main" id="{A62F0C99-9C42-950D-6109-39AB56CC811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6456759" y="6096000"/>
            <a:ext cx="745300" cy="762000"/>
          </a:xfrm>
          <a:prstGeom prst="rect">
            <a:avLst/>
          </a:prstGeom>
        </p:spPr>
      </p:pic>
      <p:sp>
        <p:nvSpPr>
          <p:cNvPr id="40" name="Rectangle 39">
            <a:extLst>
              <a:ext uri="{FF2B5EF4-FFF2-40B4-BE49-F238E27FC236}">
                <a16:creationId xmlns:a16="http://schemas.microsoft.com/office/drawing/2014/main" id="{9334BDB2-B594-8370-E673-520B30714F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2" name="Rectangle 41">
            <a:extLst>
              <a:ext uri="{FF2B5EF4-FFF2-40B4-BE49-F238E27FC236}">
                <a16:creationId xmlns:a16="http://schemas.microsoft.com/office/drawing/2014/main" id="{7C5BF0F0-F4B8-94BB-AF0F-3B5EA64CC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
            <a:ext cx="9143771" cy="473074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E2C0311D-A645-44AD-520F-B5199BB1B9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6" name="Freeform 16">
            <a:extLst>
              <a:ext uri="{FF2B5EF4-FFF2-40B4-BE49-F238E27FC236}">
                <a16:creationId xmlns:a16="http://schemas.microsoft.com/office/drawing/2014/main" id="{2A938482-AF67-CE62-548B-B92327F129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39954" y="3753695"/>
            <a:ext cx="2604045"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2">
              <a:alpha val="20000"/>
            </a:schemeClr>
          </a:solidFill>
          <a:ln>
            <a:noFill/>
          </a:ln>
        </p:spPr>
        <p:txBody>
          <a:bodyPr rtlCol="0" anchor="ctr"/>
          <a:lstStyle/>
          <a:p>
            <a:pPr algn="ctr"/>
            <a:endParaRPr lang="en-US">
              <a:solidFill>
                <a:schemeClr val="tx1"/>
              </a:solidFill>
            </a:endParaRPr>
          </a:p>
        </p:txBody>
      </p:sp>
      <p:sp useBgFill="1">
        <p:nvSpPr>
          <p:cNvPr id="48" name="Freeform 5">
            <a:extLst>
              <a:ext uri="{FF2B5EF4-FFF2-40B4-BE49-F238E27FC236}">
                <a16:creationId xmlns:a16="http://schemas.microsoft.com/office/drawing/2014/main" id="{751C6A41-94FD-A480-824F-3A47E7CAE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4055532"/>
            <a:ext cx="9143772" cy="2802467"/>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ln>
            <a:noFill/>
          </a:ln>
        </p:spPr>
        <p:txBody>
          <a:bodyPr/>
          <a:lstStyle/>
          <a:p>
            <a:endParaRPr lang="en-US"/>
          </a:p>
        </p:txBody>
      </p:sp>
      <p:sp>
        <p:nvSpPr>
          <p:cNvPr id="2" name="Title 1">
            <a:extLst>
              <a:ext uri="{FF2B5EF4-FFF2-40B4-BE49-F238E27FC236}">
                <a16:creationId xmlns:a16="http://schemas.microsoft.com/office/drawing/2014/main" id="{9EAF239E-628E-6A43-5696-2A3317AF2CC1}"/>
              </a:ext>
            </a:extLst>
          </p:cNvPr>
          <p:cNvSpPr>
            <a:spLocks noGrp="1"/>
          </p:cNvSpPr>
          <p:nvPr>
            <p:ph type="title"/>
          </p:nvPr>
        </p:nvSpPr>
        <p:spPr>
          <a:xfrm>
            <a:off x="477687" y="4854346"/>
            <a:ext cx="6862012" cy="868026"/>
          </a:xfrm>
        </p:spPr>
        <p:txBody>
          <a:bodyPr vert="horz" lIns="91440" tIns="45720" rIns="91440" bIns="45720" rtlCol="0" anchor="b">
            <a:noAutofit/>
          </a:bodyPr>
          <a:lstStyle/>
          <a:p>
            <a:r>
              <a:rPr lang="en-US" sz="3600" noProof="0" dirty="0"/>
              <a:t>Test Outcome Report Summary</a:t>
            </a:r>
          </a:p>
        </p:txBody>
      </p:sp>
      <p:pic>
        <p:nvPicPr>
          <p:cNvPr id="5" name="Picture 4">
            <a:extLst>
              <a:ext uri="{FF2B5EF4-FFF2-40B4-BE49-F238E27FC236}">
                <a16:creationId xmlns:a16="http://schemas.microsoft.com/office/drawing/2014/main" id="{D11A8BFC-82FC-7E13-6C2F-8E049A23FAF9}"/>
              </a:ext>
            </a:extLst>
          </p:cNvPr>
          <p:cNvPicPr>
            <a:picLocks noChangeAspect="1"/>
          </p:cNvPicPr>
          <p:nvPr/>
        </p:nvPicPr>
        <p:blipFill>
          <a:blip r:embed="rId7"/>
          <a:srcRect l="11761" t="69957" r="11886" b="5172"/>
          <a:stretch/>
        </p:blipFill>
        <p:spPr>
          <a:xfrm>
            <a:off x="287858" y="1276445"/>
            <a:ext cx="8568284" cy="2484000"/>
          </a:xfrm>
          <a:prstGeom prst="rect">
            <a:avLst/>
          </a:prstGeom>
        </p:spPr>
      </p:pic>
    </p:spTree>
    <p:extLst>
      <p:ext uri="{BB962C8B-B14F-4D97-AF65-F5344CB8AC3E}">
        <p14:creationId xmlns:p14="http://schemas.microsoft.com/office/powerpoint/2010/main" val="306820131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Conclusion</a:t>
            </a:r>
          </a:p>
        </p:txBody>
      </p:sp>
      <p:sp>
        <p:nvSpPr>
          <p:cNvPr id="3" name="Content Placeholder 2"/>
          <p:cNvSpPr>
            <a:spLocks noGrp="1"/>
          </p:cNvSpPr>
          <p:nvPr>
            <p:ph idx="1"/>
          </p:nvPr>
        </p:nvSpPr>
        <p:spPr/>
        <p:txBody>
          <a:bodyPr/>
          <a:lstStyle/>
          <a:p>
            <a:r>
              <a:rPr lang="en-US" noProof="0" dirty="0"/>
              <a:t>Gained hands-on experience with API testing tools.</a:t>
            </a:r>
          </a:p>
          <a:p>
            <a:r>
              <a:rPr lang="en-US" noProof="0" dirty="0"/>
              <a:t>Learned how to structure tests and validate outcomes.</a:t>
            </a:r>
          </a:p>
          <a:p>
            <a:r>
              <a:rPr lang="en-US" noProof="0" dirty="0"/>
              <a:t>Important to include negative tests to cover real-world scenarios.</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agram of a pie chart&#10;&#10;AI-generated content may be incorrect.">
            <a:extLst>
              <a:ext uri="{FF2B5EF4-FFF2-40B4-BE49-F238E27FC236}">
                <a16:creationId xmlns:a16="http://schemas.microsoft.com/office/drawing/2014/main" id="{7801E89D-1B27-0BD0-E556-7BD29CE582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171" y="0"/>
            <a:ext cx="12330342" cy="6857999"/>
          </a:xfrm>
          <a:prstGeom prst="rect">
            <a:avLst/>
          </a:prstGeom>
        </p:spPr>
      </p:pic>
    </p:spTree>
    <p:extLst>
      <p:ext uri="{BB962C8B-B14F-4D97-AF65-F5344CB8AC3E}">
        <p14:creationId xmlns:p14="http://schemas.microsoft.com/office/powerpoint/2010/main" val="26658569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Thank You</a:t>
            </a:r>
          </a:p>
        </p:txBody>
      </p:sp>
      <p:sp>
        <p:nvSpPr>
          <p:cNvPr id="3" name="Content Placeholder 2"/>
          <p:cNvSpPr>
            <a:spLocks noGrp="1"/>
          </p:cNvSpPr>
          <p:nvPr>
            <p:ph idx="1"/>
          </p:nvPr>
        </p:nvSpPr>
        <p:spPr/>
        <p:txBody>
          <a:bodyPr/>
          <a:lstStyle/>
          <a:p>
            <a:r>
              <a:rPr lang="en-US" noProof="0" dirty="0"/>
              <a:t>Questions?</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normAutofit/>
          </a:bodyPr>
          <a:lstStyle/>
          <a:p>
            <a:pPr algn="ctr"/>
            <a:r>
              <a:rPr lang="en-US" noProof="0" dirty="0"/>
              <a:t>Software Tester (ALX2_SWD6_G1)</a:t>
            </a:r>
          </a:p>
          <a:p>
            <a:pPr algn="ctr"/>
            <a:r>
              <a:rPr lang="en-US" noProof="0" dirty="0"/>
              <a:t>Group 2</a:t>
            </a:r>
          </a:p>
        </p:txBody>
      </p:sp>
      <p:sp>
        <p:nvSpPr>
          <p:cNvPr id="4" name="مستطيل 3">
            <a:extLst>
              <a:ext uri="{FF2B5EF4-FFF2-40B4-BE49-F238E27FC236}">
                <a16:creationId xmlns:a16="http://schemas.microsoft.com/office/drawing/2014/main" id="{1160A4D1-44B8-4769-B826-237106D117DD}"/>
              </a:ext>
            </a:extLst>
          </p:cNvPr>
          <p:cNvSpPr/>
          <p:nvPr/>
        </p:nvSpPr>
        <p:spPr>
          <a:xfrm>
            <a:off x="64868" y="1453495"/>
            <a:ext cx="9014263" cy="923330"/>
          </a:xfrm>
          <a:prstGeom prst="rect">
            <a:avLst/>
          </a:prstGeom>
          <a:noFill/>
        </p:spPr>
        <p:txBody>
          <a:bodyPr wrap="square" lIns="91440" tIns="45720" rIns="91440" bIns="45720">
            <a:spAutoFit/>
          </a:bodyPr>
          <a:lstStyle/>
          <a:p>
            <a:pPr algn="ctr"/>
            <a:r>
              <a:rPr lang="en-GB" sz="5400" b="1" i="0" cap="none" spc="0" dirty="0">
                <a:ln w="22225">
                  <a:solidFill>
                    <a:schemeClr val="accent2"/>
                  </a:solidFill>
                  <a:prstDash val="solid"/>
                </a:ln>
                <a:solidFill>
                  <a:schemeClr val="accent2">
                    <a:lumMod val="40000"/>
                    <a:lumOff val="60000"/>
                  </a:schemeClr>
                </a:solidFill>
                <a:effectLst/>
                <a:latin typeface="DeepSeek-CJK-patch"/>
              </a:rPr>
              <a:t>Automated Testing Framework</a:t>
            </a:r>
            <a:endParaRPr lang="ar-EG" sz="5400" b="1" cap="none" spc="0" dirty="0">
              <a:ln w="22225">
                <a:solidFill>
                  <a:schemeClr val="accent2"/>
                </a:solidFill>
                <a:prstDash val="solid"/>
              </a:ln>
              <a:solidFill>
                <a:schemeClr val="accent2">
                  <a:lumMod val="40000"/>
                  <a:lumOff val="60000"/>
                </a:schemeClr>
              </a:solidFill>
              <a:effectLst/>
            </a:endParaRPr>
          </a:p>
        </p:txBody>
      </p:sp>
      <p:sp>
        <p:nvSpPr>
          <p:cNvPr id="6" name="مستطيل 5">
            <a:extLst>
              <a:ext uri="{FF2B5EF4-FFF2-40B4-BE49-F238E27FC236}">
                <a16:creationId xmlns:a16="http://schemas.microsoft.com/office/drawing/2014/main" id="{A1063707-95CB-1718-99A5-2CC6885220E3}"/>
              </a:ext>
            </a:extLst>
          </p:cNvPr>
          <p:cNvSpPr/>
          <p:nvPr/>
        </p:nvSpPr>
        <p:spPr>
          <a:xfrm>
            <a:off x="1279624" y="2967335"/>
            <a:ext cx="6584752" cy="923330"/>
          </a:xfrm>
          <a:prstGeom prst="rect">
            <a:avLst/>
          </a:prstGeom>
          <a:noFill/>
        </p:spPr>
        <p:txBody>
          <a:bodyPr wrap="none" lIns="91440" tIns="45720" rIns="91440" bIns="45720">
            <a:spAutoFit/>
          </a:bodyPr>
          <a:lstStyle/>
          <a:p>
            <a:pPr algn="ctr"/>
            <a:r>
              <a:rPr lang="en-GB" sz="5400" b="1" i="0" cap="none" spc="0" dirty="0">
                <a:ln w="22225">
                  <a:solidFill>
                    <a:schemeClr val="accent2"/>
                  </a:solidFill>
                  <a:prstDash val="solid"/>
                </a:ln>
                <a:solidFill>
                  <a:schemeClr val="accent2">
                    <a:lumMod val="40000"/>
                    <a:lumOff val="60000"/>
                  </a:schemeClr>
                </a:solidFill>
                <a:effectLst/>
                <a:latin typeface="DeepSeek-CJK-patch"/>
              </a:rPr>
              <a:t> for a Web Application</a:t>
            </a:r>
            <a:endParaRPr lang="ar-EG" sz="5400" b="1" cap="none" spc="0" dirty="0">
              <a:ln w="22225">
                <a:solidFill>
                  <a:schemeClr val="accent2"/>
                </a:solidFill>
                <a:prstDash val="solid"/>
              </a:ln>
              <a:solidFill>
                <a:schemeClr val="accent2">
                  <a:lumMod val="40000"/>
                  <a:lumOff val="60000"/>
                </a:schemeClr>
              </a:solidFill>
              <a:effectLst/>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Introduction</a:t>
            </a:r>
          </a:p>
        </p:txBody>
      </p:sp>
      <p:sp>
        <p:nvSpPr>
          <p:cNvPr id="3" name="Content Placeholder 2"/>
          <p:cNvSpPr>
            <a:spLocks noGrp="1"/>
          </p:cNvSpPr>
          <p:nvPr>
            <p:ph idx="1"/>
          </p:nvPr>
        </p:nvSpPr>
        <p:spPr/>
        <p:txBody>
          <a:bodyPr/>
          <a:lstStyle/>
          <a:p>
            <a:pPr algn="l">
              <a:lnSpc>
                <a:spcPts val="2143"/>
              </a:lnSpc>
              <a:spcBef>
                <a:spcPts val="1029"/>
              </a:spcBef>
              <a:spcAft>
                <a:spcPts val="300"/>
              </a:spcAft>
              <a:buFont typeface="Arial" panose="020B0604020202020204" pitchFamily="34" charset="0"/>
              <a:buChar char="•"/>
            </a:pPr>
            <a:r>
              <a:rPr lang="en-GB" b="1" i="0" dirty="0">
                <a:effectLst/>
                <a:latin typeface="DeepSeek-CJK-patch"/>
              </a:rPr>
              <a:t>Definition</a:t>
            </a:r>
            <a:r>
              <a:rPr lang="en-GB" b="0" i="0" dirty="0">
                <a:effectLst/>
                <a:latin typeface="DeepSeek-CJK-patch"/>
              </a:rPr>
              <a:t>:</a:t>
            </a:r>
          </a:p>
          <a:p>
            <a:pPr marL="742950" lvl="1" indent="-285750" algn="l">
              <a:lnSpc>
                <a:spcPts val="2143"/>
              </a:lnSpc>
              <a:spcBef>
                <a:spcPts val="300"/>
              </a:spcBef>
              <a:spcAft>
                <a:spcPts val="1029"/>
              </a:spcAft>
              <a:buFont typeface="Arial" panose="020B0604020202020204" pitchFamily="34" charset="0"/>
              <a:buChar char="•"/>
            </a:pPr>
            <a:r>
              <a:rPr lang="en-GB" b="0" i="0" dirty="0">
                <a:effectLst/>
                <a:latin typeface="DeepSeek-CJK-patch"/>
              </a:rPr>
              <a:t>Using software tools to execute automated tests and validate application functionality.</a:t>
            </a:r>
          </a:p>
          <a:p>
            <a:pPr marL="742950" lvl="1" indent="-285750" algn="l">
              <a:lnSpc>
                <a:spcPts val="2143"/>
              </a:lnSpc>
              <a:spcBef>
                <a:spcPts val="300"/>
              </a:spcBef>
              <a:spcAft>
                <a:spcPts val="1029"/>
              </a:spcAft>
              <a:buFont typeface="Arial" panose="020B0604020202020204" pitchFamily="34" charset="0"/>
              <a:buChar char="•"/>
            </a:pPr>
            <a:r>
              <a:rPr lang="en-GB" b="0" i="0" dirty="0">
                <a:effectLst/>
                <a:latin typeface="DeepSeek-CJK-patch"/>
              </a:rPr>
              <a:t>Saves time and effort compared to manual testing.</a:t>
            </a:r>
          </a:p>
        </p:txBody>
      </p:sp>
      <p:sp>
        <p:nvSpPr>
          <p:cNvPr id="4" name="مستطيل 3">
            <a:extLst>
              <a:ext uri="{FF2B5EF4-FFF2-40B4-BE49-F238E27FC236}">
                <a16:creationId xmlns:a16="http://schemas.microsoft.com/office/drawing/2014/main" id="{70A02B84-1182-78DA-02AB-AEE3480805D6}"/>
              </a:ext>
            </a:extLst>
          </p:cNvPr>
          <p:cNvSpPr/>
          <p:nvPr/>
        </p:nvSpPr>
        <p:spPr>
          <a:xfrm>
            <a:off x="729543" y="1152983"/>
            <a:ext cx="7586757" cy="923330"/>
          </a:xfrm>
          <a:prstGeom prst="rect">
            <a:avLst/>
          </a:prstGeom>
          <a:noFill/>
        </p:spPr>
        <p:txBody>
          <a:bodyPr wrap="none" lIns="91440" tIns="45720" rIns="91440" bIns="45720">
            <a:spAutoFit/>
          </a:bodyPr>
          <a:lstStyle/>
          <a:p>
            <a:pPr algn="ctr"/>
            <a:r>
              <a:rPr lang="en-GB" sz="5400" b="1" i="0" cap="none" spc="0" dirty="0">
                <a:ln w="22225">
                  <a:solidFill>
                    <a:schemeClr val="accent2"/>
                  </a:solidFill>
                  <a:prstDash val="solid"/>
                </a:ln>
                <a:solidFill>
                  <a:schemeClr val="accent2">
                    <a:lumMod val="40000"/>
                    <a:lumOff val="60000"/>
                  </a:schemeClr>
                </a:solidFill>
                <a:effectLst/>
                <a:latin typeface="DeepSeek-CJK-patch"/>
              </a:rPr>
              <a:t>What is Test Automation?</a:t>
            </a:r>
            <a:endParaRPr lang="ar-EG" sz="5400" b="1" cap="none" spc="0" dirty="0">
              <a:ln w="22225">
                <a:solidFill>
                  <a:schemeClr val="accent2"/>
                </a:solidFill>
                <a:prstDash val="solid"/>
              </a:ln>
              <a:solidFill>
                <a:schemeClr val="accent2">
                  <a:lumMod val="40000"/>
                  <a:lumOff val="60000"/>
                </a:schemeClr>
              </a:solidFill>
              <a:effectLst/>
            </a:endParaRPr>
          </a:p>
        </p:txBody>
      </p:sp>
      <p:sp>
        <p:nvSpPr>
          <p:cNvPr id="6" name="مربع نص 5">
            <a:extLst>
              <a:ext uri="{FF2B5EF4-FFF2-40B4-BE49-F238E27FC236}">
                <a16:creationId xmlns:a16="http://schemas.microsoft.com/office/drawing/2014/main" id="{BA5B1A92-6680-F634-6ECD-986127D6C19D}"/>
              </a:ext>
            </a:extLst>
          </p:cNvPr>
          <p:cNvSpPr txBox="1"/>
          <p:nvPr/>
        </p:nvSpPr>
        <p:spPr>
          <a:xfrm>
            <a:off x="1515580" y="4937581"/>
            <a:ext cx="4993640" cy="1772280"/>
          </a:xfrm>
          <a:prstGeom prst="rect">
            <a:avLst/>
          </a:prstGeom>
          <a:noFill/>
        </p:spPr>
        <p:txBody>
          <a:bodyPr wrap="square">
            <a:spAutoFit/>
          </a:bodyPr>
          <a:lstStyle/>
          <a:p>
            <a:pPr marL="742950" lvl="1" indent="-285750" algn="l">
              <a:lnSpc>
                <a:spcPts val="2143"/>
              </a:lnSpc>
              <a:spcBef>
                <a:spcPts val="300"/>
              </a:spcBef>
              <a:spcAft>
                <a:spcPts val="1029"/>
              </a:spcAft>
              <a:buFont typeface="Arial" panose="020B0604020202020204" pitchFamily="34" charset="0"/>
              <a:buChar char="•"/>
            </a:pPr>
            <a:r>
              <a:rPr lang="en-GB" dirty="0">
                <a:latin typeface="DeepSeek-CJK-patch"/>
                <a:ea typeface="+mj-ea"/>
                <a:cs typeface="+mj-cs"/>
              </a:rPr>
              <a:t>Open-source tool for browser automation.</a:t>
            </a:r>
          </a:p>
          <a:p>
            <a:pPr marL="742950" lvl="1" indent="-285750" algn="l">
              <a:lnSpc>
                <a:spcPts val="2143"/>
              </a:lnSpc>
              <a:spcBef>
                <a:spcPts val="300"/>
              </a:spcBef>
              <a:spcAft>
                <a:spcPts val="1029"/>
              </a:spcAft>
              <a:buFont typeface="Arial" panose="020B0604020202020204" pitchFamily="34" charset="0"/>
              <a:buChar char="•"/>
            </a:pPr>
            <a:r>
              <a:rPr lang="en-GB" dirty="0">
                <a:latin typeface="DeepSeek-CJK-patch"/>
                <a:ea typeface="+mj-ea"/>
                <a:cs typeface="+mj-cs"/>
              </a:rPr>
              <a:t>Supports multiple browsers (Chrome, Firefox, etc.).</a:t>
            </a:r>
          </a:p>
          <a:p>
            <a:pPr marL="742950" lvl="1" indent="-285750">
              <a:lnSpc>
                <a:spcPts val="2143"/>
              </a:lnSpc>
              <a:spcBef>
                <a:spcPts val="300"/>
              </a:spcBef>
              <a:spcAft>
                <a:spcPts val="1029"/>
              </a:spcAft>
              <a:buFont typeface="Arial" panose="020B0604020202020204" pitchFamily="34" charset="0"/>
              <a:buChar char="•"/>
            </a:pPr>
            <a:r>
              <a:rPr lang="en-GB" dirty="0">
                <a:latin typeface="DeepSeek-CJK-patch"/>
                <a:ea typeface="+mj-ea"/>
                <a:cs typeface="+mj-cs"/>
              </a:rPr>
              <a:t>Integrates with TestNG, Maven, and CI/CD pipelines.</a:t>
            </a:r>
          </a:p>
        </p:txBody>
      </p:sp>
      <p:sp>
        <p:nvSpPr>
          <p:cNvPr id="7" name="مستطيل 6">
            <a:extLst>
              <a:ext uri="{FF2B5EF4-FFF2-40B4-BE49-F238E27FC236}">
                <a16:creationId xmlns:a16="http://schemas.microsoft.com/office/drawing/2014/main" id="{71C93EF6-D5ED-27DD-41C2-DA64DE288988}"/>
              </a:ext>
            </a:extLst>
          </p:cNvPr>
          <p:cNvSpPr/>
          <p:nvPr/>
        </p:nvSpPr>
        <p:spPr>
          <a:xfrm>
            <a:off x="956207" y="3804840"/>
            <a:ext cx="4647747" cy="923330"/>
          </a:xfrm>
          <a:prstGeom prst="rect">
            <a:avLst/>
          </a:prstGeom>
          <a:noFill/>
        </p:spPr>
        <p:txBody>
          <a:bodyPr wrap="none" lIns="91440" tIns="45720" rIns="91440" bIns="45720">
            <a:spAutoFit/>
          </a:bodyPr>
          <a:lstStyle/>
          <a:p>
            <a:pPr algn="ctr"/>
            <a:r>
              <a:rPr lang="en-GB" sz="5400" b="1" cap="none" spc="0" dirty="0">
                <a:ln w="22225">
                  <a:solidFill>
                    <a:schemeClr val="accent2"/>
                  </a:solidFill>
                  <a:prstDash val="solid"/>
                </a:ln>
                <a:solidFill>
                  <a:schemeClr val="accent2">
                    <a:lumMod val="40000"/>
                    <a:lumOff val="60000"/>
                  </a:schemeClr>
                </a:solidFill>
                <a:effectLst/>
                <a:latin typeface="DeepSeek-CJK-patch"/>
                <a:ea typeface="+mj-ea"/>
                <a:cs typeface="+mj-cs"/>
              </a:rPr>
              <a:t>Why Selenium?</a:t>
            </a:r>
            <a:endParaRPr lang="ar-EG" sz="5400" b="1" cap="none" spc="0" dirty="0">
              <a:ln w="22225">
                <a:solidFill>
                  <a:schemeClr val="accent2"/>
                </a:solidFill>
                <a:prstDash val="solid"/>
              </a:ln>
              <a:solidFill>
                <a:schemeClr val="accent2">
                  <a:lumMod val="40000"/>
                  <a:lumOff val="60000"/>
                </a:schemeClr>
              </a:solidFill>
              <a:effectLst/>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مستطيل 3">
            <a:extLst>
              <a:ext uri="{FF2B5EF4-FFF2-40B4-BE49-F238E27FC236}">
                <a16:creationId xmlns:a16="http://schemas.microsoft.com/office/drawing/2014/main" id="{07DDC727-5B6B-B736-5C4F-1D076D94E185}"/>
              </a:ext>
            </a:extLst>
          </p:cNvPr>
          <p:cNvSpPr/>
          <p:nvPr/>
        </p:nvSpPr>
        <p:spPr>
          <a:xfrm>
            <a:off x="2164080" y="59318"/>
            <a:ext cx="4561442" cy="923330"/>
          </a:xfrm>
          <a:prstGeom prst="rect">
            <a:avLst/>
          </a:prstGeom>
          <a:noFill/>
        </p:spPr>
        <p:txBody>
          <a:bodyPr wrap="none" lIns="91440" tIns="45720" rIns="91440" bIns="45720">
            <a:spAutoFit/>
          </a:bodyPr>
          <a:lstStyle/>
          <a:p>
            <a:pPr algn="ctr"/>
            <a:r>
              <a:rPr lang="en-GB" sz="5400" b="1" i="0" cap="none" spc="0" dirty="0">
                <a:ln w="22225">
                  <a:solidFill>
                    <a:schemeClr val="accent2"/>
                  </a:solidFill>
                  <a:prstDash val="solid"/>
                </a:ln>
                <a:solidFill>
                  <a:schemeClr val="accent2">
                    <a:lumMod val="40000"/>
                    <a:lumOff val="60000"/>
                  </a:schemeClr>
                </a:solidFill>
                <a:effectLst/>
                <a:latin typeface="DeepSeek-CJK-patch"/>
              </a:rPr>
              <a:t>Tools Overview</a:t>
            </a:r>
            <a:endParaRPr lang="ar-EG" sz="5400" b="1" cap="none" spc="0" dirty="0">
              <a:ln w="22225">
                <a:solidFill>
                  <a:schemeClr val="accent2"/>
                </a:solidFill>
                <a:prstDash val="solid"/>
              </a:ln>
              <a:solidFill>
                <a:schemeClr val="accent2">
                  <a:lumMod val="40000"/>
                  <a:lumOff val="60000"/>
                </a:schemeClr>
              </a:solidFill>
              <a:effectLst/>
            </a:endParaRPr>
          </a:p>
        </p:txBody>
      </p:sp>
      <p:sp>
        <p:nvSpPr>
          <p:cNvPr id="6" name="مربع نص 5">
            <a:extLst>
              <a:ext uri="{FF2B5EF4-FFF2-40B4-BE49-F238E27FC236}">
                <a16:creationId xmlns:a16="http://schemas.microsoft.com/office/drawing/2014/main" id="{94FE5F08-5674-6386-8572-C10AF13F650D}"/>
              </a:ext>
            </a:extLst>
          </p:cNvPr>
          <p:cNvSpPr txBox="1"/>
          <p:nvPr/>
        </p:nvSpPr>
        <p:spPr>
          <a:xfrm>
            <a:off x="1635760" y="2022733"/>
            <a:ext cx="4993640" cy="4542269"/>
          </a:xfrm>
          <a:prstGeom prst="rect">
            <a:avLst/>
          </a:prstGeom>
          <a:noFill/>
        </p:spPr>
        <p:txBody>
          <a:bodyPr wrap="square">
            <a:spAutoFit/>
          </a:bodyPr>
          <a:lstStyle/>
          <a:p>
            <a:pPr algn="ctr">
              <a:lnSpc>
                <a:spcPts val="2143"/>
              </a:lnSpc>
              <a:spcBef>
                <a:spcPts val="1029"/>
              </a:spcBef>
              <a:spcAft>
                <a:spcPts val="300"/>
              </a:spcAft>
              <a:buFont typeface="+mj-lt"/>
              <a:buAutoNum type="arabicPeriod"/>
            </a:pPr>
            <a:r>
              <a:rPr lang="en-GB" b="1" i="0" dirty="0">
                <a:solidFill>
                  <a:srgbClr val="C00000"/>
                </a:solidFill>
                <a:effectLst/>
                <a:latin typeface="DeepSeek-CJK-patch"/>
              </a:rPr>
              <a:t>Selenium WebDriver</a:t>
            </a:r>
            <a:r>
              <a:rPr lang="en-GB" b="0" i="0" dirty="0">
                <a:solidFill>
                  <a:srgbClr val="C00000"/>
                </a:solidFill>
                <a:effectLst/>
                <a:latin typeface="DeepSeek-CJK-patch"/>
              </a:rPr>
              <a:t>:</a:t>
            </a:r>
          </a:p>
          <a:p>
            <a:pPr lvl="1" algn="ctr">
              <a:lnSpc>
                <a:spcPts val="2143"/>
              </a:lnSpc>
              <a:spcBef>
                <a:spcPts val="300"/>
              </a:spcBef>
              <a:spcAft>
                <a:spcPts val="1029"/>
              </a:spcAft>
            </a:pPr>
            <a:r>
              <a:rPr lang="en-GB" b="0" i="0" dirty="0">
                <a:effectLst/>
                <a:latin typeface="DeepSeek-CJK-patch"/>
              </a:rPr>
              <a:t>Core tool for browser interaction.</a:t>
            </a:r>
          </a:p>
          <a:p>
            <a:pPr lvl="1" algn="ctr">
              <a:lnSpc>
                <a:spcPts val="2143"/>
              </a:lnSpc>
              <a:spcBef>
                <a:spcPts val="300"/>
              </a:spcBef>
              <a:spcAft>
                <a:spcPts val="1029"/>
              </a:spcAft>
            </a:pPr>
            <a:r>
              <a:rPr lang="en-GB" b="0" i="0" dirty="0">
                <a:effectLst/>
                <a:latin typeface="DeepSeek-CJK-patch"/>
              </a:rPr>
              <a:t>Supports Java, Python, C#, etc.</a:t>
            </a:r>
          </a:p>
          <a:p>
            <a:pPr algn="ctr">
              <a:lnSpc>
                <a:spcPts val="2143"/>
              </a:lnSpc>
              <a:spcBef>
                <a:spcPts val="300"/>
              </a:spcBef>
              <a:spcAft>
                <a:spcPts val="300"/>
              </a:spcAft>
              <a:buFont typeface="+mj-lt"/>
              <a:buAutoNum type="arabicPeriod"/>
            </a:pPr>
            <a:r>
              <a:rPr lang="en-GB" b="1" i="0" dirty="0">
                <a:solidFill>
                  <a:srgbClr val="C00000"/>
                </a:solidFill>
                <a:effectLst/>
                <a:latin typeface="DeepSeek-CJK-patch"/>
              </a:rPr>
              <a:t>TestNG</a:t>
            </a:r>
            <a:r>
              <a:rPr lang="en-GB" b="0" i="0" dirty="0">
                <a:solidFill>
                  <a:srgbClr val="C00000"/>
                </a:solidFill>
                <a:effectLst/>
                <a:latin typeface="DeepSeek-CJK-patch"/>
              </a:rPr>
              <a:t>:</a:t>
            </a:r>
          </a:p>
          <a:p>
            <a:pPr lvl="1" algn="ctr">
              <a:lnSpc>
                <a:spcPts val="2143"/>
              </a:lnSpc>
              <a:spcBef>
                <a:spcPts val="300"/>
              </a:spcBef>
              <a:spcAft>
                <a:spcPts val="1029"/>
              </a:spcAft>
            </a:pPr>
            <a:r>
              <a:rPr lang="en-GB" b="0" i="0" dirty="0">
                <a:effectLst/>
                <a:latin typeface="DeepSeek-CJK-patch"/>
              </a:rPr>
              <a:t>Framework for test management and reporting.</a:t>
            </a:r>
          </a:p>
          <a:p>
            <a:pPr algn="ctr">
              <a:lnSpc>
                <a:spcPts val="2143"/>
              </a:lnSpc>
              <a:spcBef>
                <a:spcPts val="300"/>
              </a:spcBef>
              <a:spcAft>
                <a:spcPts val="300"/>
              </a:spcAft>
              <a:buFont typeface="+mj-lt"/>
              <a:buAutoNum type="arabicPeriod"/>
            </a:pPr>
            <a:r>
              <a:rPr lang="en-GB" b="1" i="0" dirty="0">
                <a:solidFill>
                  <a:srgbClr val="C00000"/>
                </a:solidFill>
                <a:effectLst/>
                <a:latin typeface="DeepSeek-CJK-patch"/>
              </a:rPr>
              <a:t>Maven</a:t>
            </a:r>
            <a:r>
              <a:rPr lang="en-GB" b="0" i="0" dirty="0">
                <a:solidFill>
                  <a:srgbClr val="C00000"/>
                </a:solidFill>
                <a:effectLst/>
                <a:latin typeface="DeepSeek-CJK-patch"/>
              </a:rPr>
              <a:t>:</a:t>
            </a:r>
          </a:p>
          <a:p>
            <a:pPr lvl="1" algn="ctr">
              <a:lnSpc>
                <a:spcPts val="2143"/>
              </a:lnSpc>
              <a:spcBef>
                <a:spcPts val="300"/>
              </a:spcBef>
              <a:spcAft>
                <a:spcPts val="1029"/>
              </a:spcAft>
            </a:pPr>
            <a:r>
              <a:rPr lang="en-GB" b="0" i="0" dirty="0">
                <a:effectLst/>
                <a:latin typeface="DeepSeek-CJK-patch"/>
              </a:rPr>
              <a:t>Dependency and build management.</a:t>
            </a:r>
          </a:p>
          <a:p>
            <a:pPr algn="ctr">
              <a:lnSpc>
                <a:spcPts val="2143"/>
              </a:lnSpc>
              <a:spcBef>
                <a:spcPts val="300"/>
              </a:spcBef>
              <a:spcAft>
                <a:spcPts val="300"/>
              </a:spcAft>
              <a:buFont typeface="+mj-lt"/>
              <a:buAutoNum type="arabicPeriod"/>
            </a:pPr>
            <a:r>
              <a:rPr lang="en-GB" b="1" i="0" dirty="0">
                <a:solidFill>
                  <a:srgbClr val="C00000"/>
                </a:solidFill>
                <a:effectLst/>
                <a:latin typeface="DeepSeek-CJK-patch"/>
              </a:rPr>
              <a:t>IDEs</a:t>
            </a:r>
            <a:r>
              <a:rPr lang="en-GB" b="0" i="0" dirty="0">
                <a:solidFill>
                  <a:srgbClr val="C00000"/>
                </a:solidFill>
                <a:effectLst/>
                <a:latin typeface="DeepSeek-CJK-patch"/>
              </a:rPr>
              <a:t>:</a:t>
            </a:r>
          </a:p>
          <a:p>
            <a:pPr lvl="1" algn="ctr">
              <a:lnSpc>
                <a:spcPts val="2143"/>
              </a:lnSpc>
              <a:spcBef>
                <a:spcPts val="300"/>
              </a:spcBef>
              <a:spcAft>
                <a:spcPts val="1029"/>
              </a:spcAft>
            </a:pPr>
            <a:r>
              <a:rPr lang="en-GB" b="0" i="0" dirty="0">
                <a:effectLst/>
                <a:latin typeface="DeepSeek-CJK-patch"/>
              </a:rPr>
              <a:t>Eclipse/IntelliJ for code development.</a:t>
            </a:r>
          </a:p>
          <a:p>
            <a:pPr algn="ctr">
              <a:lnSpc>
                <a:spcPts val="2143"/>
              </a:lnSpc>
              <a:spcBef>
                <a:spcPts val="300"/>
              </a:spcBef>
              <a:spcAft>
                <a:spcPts val="300"/>
              </a:spcAft>
              <a:buFont typeface="+mj-lt"/>
              <a:buAutoNum type="arabicPeriod"/>
            </a:pPr>
            <a:r>
              <a:rPr lang="en-GB" b="1" i="0" dirty="0">
                <a:solidFill>
                  <a:srgbClr val="C00000"/>
                </a:solidFill>
                <a:effectLst/>
                <a:latin typeface="DeepSeek-CJK-patch"/>
              </a:rPr>
              <a:t>JDK</a:t>
            </a:r>
            <a:r>
              <a:rPr lang="en-GB" b="0" i="0" dirty="0">
                <a:solidFill>
                  <a:srgbClr val="C00000"/>
                </a:solidFill>
                <a:effectLst/>
                <a:latin typeface="DeepSeek-CJK-patch"/>
              </a:rPr>
              <a:t>:</a:t>
            </a:r>
          </a:p>
          <a:p>
            <a:pPr lvl="1" algn="ctr">
              <a:lnSpc>
                <a:spcPts val="2143"/>
              </a:lnSpc>
              <a:spcBef>
                <a:spcPts val="300"/>
              </a:spcBef>
              <a:spcAft>
                <a:spcPts val="1029"/>
              </a:spcAft>
            </a:pPr>
            <a:r>
              <a:rPr lang="en-GB" b="0" i="0" dirty="0">
                <a:effectLst/>
                <a:latin typeface="DeepSeek-CJK-patch"/>
              </a:rPr>
              <a:t>Java Development Kit.</a:t>
            </a:r>
          </a:p>
        </p:txBody>
      </p:sp>
      <p:sp>
        <p:nvSpPr>
          <p:cNvPr id="7" name="مستطيل 6">
            <a:extLst>
              <a:ext uri="{FF2B5EF4-FFF2-40B4-BE49-F238E27FC236}">
                <a16:creationId xmlns:a16="http://schemas.microsoft.com/office/drawing/2014/main" id="{B6D54C65-9349-8E3E-8246-6A2008E76CC6}"/>
              </a:ext>
            </a:extLst>
          </p:cNvPr>
          <p:cNvSpPr/>
          <p:nvPr/>
        </p:nvSpPr>
        <p:spPr>
          <a:xfrm>
            <a:off x="647941" y="883546"/>
            <a:ext cx="7441717" cy="923330"/>
          </a:xfrm>
          <a:prstGeom prst="rect">
            <a:avLst/>
          </a:prstGeom>
          <a:noFill/>
        </p:spPr>
        <p:txBody>
          <a:bodyPr wrap="none" lIns="91440" tIns="45720" rIns="91440" bIns="45720">
            <a:spAutoFit/>
          </a:bodyPr>
          <a:lstStyle/>
          <a:p>
            <a:pPr algn="ctr"/>
            <a:r>
              <a:rPr lang="en-GB" sz="5400" b="1" i="0" cap="none" spc="0" dirty="0">
                <a:ln w="22225">
                  <a:solidFill>
                    <a:schemeClr val="accent2"/>
                  </a:solidFill>
                  <a:prstDash val="solid"/>
                </a:ln>
                <a:solidFill>
                  <a:schemeClr val="accent2">
                    <a:lumMod val="40000"/>
                    <a:lumOff val="60000"/>
                  </a:schemeClr>
                </a:solidFill>
                <a:effectLst/>
                <a:latin typeface="DeepSeek-CJK-patch"/>
              </a:rPr>
              <a:t>Key Tools for Automation</a:t>
            </a:r>
            <a:endParaRPr lang="ar-EG" sz="5400" b="1" cap="none" spc="0" dirty="0">
              <a:ln w="22225">
                <a:solidFill>
                  <a:schemeClr val="accent2"/>
                </a:solidFill>
                <a:prstDash val="solid"/>
              </a:ln>
              <a:solidFill>
                <a:schemeClr val="accent2">
                  <a:lumMod val="40000"/>
                  <a:lumOff val="60000"/>
                </a:schemeClr>
              </a:solidFill>
              <a:effectLst/>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صورة 4">
            <a:extLst>
              <a:ext uri="{FF2B5EF4-FFF2-40B4-BE49-F238E27FC236}">
                <a16:creationId xmlns:a16="http://schemas.microsoft.com/office/drawing/2014/main" id="{517E3339-AA2E-454D-58F1-14CD6FDB567D}"/>
              </a:ext>
            </a:extLst>
          </p:cNvPr>
          <p:cNvPicPr>
            <a:picLocks noChangeAspect="1"/>
          </p:cNvPicPr>
          <p:nvPr/>
        </p:nvPicPr>
        <p:blipFill>
          <a:blip r:embed="rId2"/>
          <a:stretch>
            <a:fillRect/>
          </a:stretch>
        </p:blipFill>
        <p:spPr>
          <a:xfrm>
            <a:off x="0" y="857250"/>
            <a:ext cx="9144000" cy="5143499"/>
          </a:xfrm>
          <a:prstGeom prst="rect">
            <a:avLst/>
          </a:prstGeom>
        </p:spPr>
      </p:pic>
      <p:pic>
        <p:nvPicPr>
          <p:cNvPr id="7" name="صورة 6">
            <a:extLst>
              <a:ext uri="{FF2B5EF4-FFF2-40B4-BE49-F238E27FC236}">
                <a16:creationId xmlns:a16="http://schemas.microsoft.com/office/drawing/2014/main" id="{4BD0FF85-34CA-74D1-376A-48340B69AA95}"/>
              </a:ext>
            </a:extLst>
          </p:cNvPr>
          <p:cNvPicPr>
            <a:picLocks noChangeAspect="1"/>
          </p:cNvPicPr>
          <p:nvPr/>
        </p:nvPicPr>
        <p:blipFill>
          <a:blip r:embed="rId3"/>
          <a:stretch>
            <a:fillRect/>
          </a:stretch>
        </p:blipFill>
        <p:spPr>
          <a:xfrm>
            <a:off x="7584477" y="739655"/>
            <a:ext cx="1559523" cy="1353305"/>
          </a:xfrm>
          <a:prstGeom prst="rect">
            <a:avLst/>
          </a:prstGeom>
        </p:spPr>
      </p:pic>
      <p:pic>
        <p:nvPicPr>
          <p:cNvPr id="11" name="صورة 10">
            <a:extLst>
              <a:ext uri="{FF2B5EF4-FFF2-40B4-BE49-F238E27FC236}">
                <a16:creationId xmlns:a16="http://schemas.microsoft.com/office/drawing/2014/main" id="{C64537E0-1FC3-DF09-D551-E3D87503D5E9}"/>
              </a:ext>
            </a:extLst>
          </p:cNvPr>
          <p:cNvPicPr>
            <a:picLocks noChangeAspect="1"/>
          </p:cNvPicPr>
          <p:nvPr/>
        </p:nvPicPr>
        <p:blipFill>
          <a:blip r:embed="rId4"/>
          <a:stretch>
            <a:fillRect/>
          </a:stretch>
        </p:blipFill>
        <p:spPr>
          <a:xfrm>
            <a:off x="8201960" y="4887278"/>
            <a:ext cx="942040" cy="942040"/>
          </a:xfrm>
          <a:prstGeom prst="rect">
            <a:avLst/>
          </a:prstGeom>
        </p:spPr>
      </p:pic>
    </p:spTree>
    <p:extLst>
      <p:ext uri="{BB962C8B-B14F-4D97-AF65-F5344CB8AC3E}">
        <p14:creationId xmlns:p14="http://schemas.microsoft.com/office/powerpoint/2010/main" val="166117565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5EDC86-87E8-594C-7544-1EBF4252C999}"/>
            </a:ext>
          </a:extLst>
        </p:cNvPr>
        <p:cNvGrpSpPr/>
        <p:nvPr/>
      </p:nvGrpSpPr>
      <p:grpSpPr>
        <a:xfrm>
          <a:off x="0" y="0"/>
          <a:ext cx="0" cy="0"/>
          <a:chOff x="0" y="0"/>
          <a:chExt cx="0" cy="0"/>
        </a:xfrm>
      </p:grpSpPr>
      <p:sp>
        <p:nvSpPr>
          <p:cNvPr id="3" name="مربع نص 2">
            <a:extLst>
              <a:ext uri="{FF2B5EF4-FFF2-40B4-BE49-F238E27FC236}">
                <a16:creationId xmlns:a16="http://schemas.microsoft.com/office/drawing/2014/main" id="{F43A5B3E-BA4E-B0D6-F411-16FEAA86CE2D}"/>
              </a:ext>
            </a:extLst>
          </p:cNvPr>
          <p:cNvSpPr txBox="1"/>
          <p:nvPr/>
        </p:nvSpPr>
        <p:spPr>
          <a:xfrm>
            <a:off x="1653540" y="2301578"/>
            <a:ext cx="4993640" cy="1754326"/>
          </a:xfrm>
          <a:prstGeom prst="rect">
            <a:avLst/>
          </a:prstGeom>
          <a:noFill/>
        </p:spPr>
        <p:txBody>
          <a:bodyPr wrap="square">
            <a:spAutoFit/>
          </a:bodyPr>
          <a:lstStyle/>
          <a:p>
            <a:endParaRPr lang="en-GB" dirty="0"/>
          </a:p>
          <a:p>
            <a:r>
              <a:rPr lang="en-GB" dirty="0"/>
              <a:t>Install JDK and set JAVA_HOME.</a:t>
            </a:r>
          </a:p>
          <a:p>
            <a:endParaRPr lang="en-GB" dirty="0"/>
          </a:p>
          <a:p>
            <a:r>
              <a:rPr lang="en-GB" dirty="0"/>
              <a:t>Configure IDE (Eclipse/IntelliJ).</a:t>
            </a:r>
          </a:p>
          <a:p>
            <a:endParaRPr lang="en-GB" dirty="0"/>
          </a:p>
          <a:p>
            <a:r>
              <a:rPr lang="en-GB" dirty="0"/>
              <a:t>Add dependencies in pom.xml:</a:t>
            </a:r>
            <a:endParaRPr lang="ar-EG" dirty="0"/>
          </a:p>
        </p:txBody>
      </p:sp>
      <p:sp>
        <p:nvSpPr>
          <p:cNvPr id="4" name="مستطيل 3">
            <a:extLst>
              <a:ext uri="{FF2B5EF4-FFF2-40B4-BE49-F238E27FC236}">
                <a16:creationId xmlns:a16="http://schemas.microsoft.com/office/drawing/2014/main" id="{856ABC83-B79F-EFE3-630A-AD12069B4127}"/>
              </a:ext>
            </a:extLst>
          </p:cNvPr>
          <p:cNvSpPr/>
          <p:nvPr/>
        </p:nvSpPr>
        <p:spPr>
          <a:xfrm>
            <a:off x="-79273" y="1057255"/>
            <a:ext cx="9302547" cy="923330"/>
          </a:xfrm>
          <a:prstGeom prst="rect">
            <a:avLst/>
          </a:prstGeom>
          <a:noFill/>
        </p:spPr>
        <p:txBody>
          <a:bodyPr wrap="none" lIns="91440" tIns="45720" rIns="91440" bIns="45720">
            <a:spAutoFit/>
          </a:bodyPr>
          <a:lstStyle/>
          <a:p>
            <a:pPr algn="ctr"/>
            <a:r>
              <a:rPr lang="en-GB" sz="5400" b="1" cap="none" spc="0" dirty="0">
                <a:ln w="22225">
                  <a:solidFill>
                    <a:schemeClr val="accent2"/>
                  </a:solidFill>
                  <a:prstDash val="solid"/>
                </a:ln>
                <a:solidFill>
                  <a:schemeClr val="accent2">
                    <a:lumMod val="40000"/>
                    <a:lumOff val="60000"/>
                  </a:schemeClr>
                </a:solidFill>
                <a:effectLst/>
              </a:rPr>
              <a:t>Setting Up the Environment</a:t>
            </a:r>
            <a:endParaRPr lang="ar-EG" sz="5400" b="1" cap="none" spc="0" dirty="0">
              <a:ln w="22225">
                <a:solidFill>
                  <a:schemeClr val="accent2"/>
                </a:solidFill>
                <a:prstDash val="solid"/>
              </a:ln>
              <a:solidFill>
                <a:schemeClr val="accent2">
                  <a:lumMod val="40000"/>
                  <a:lumOff val="60000"/>
                </a:schemeClr>
              </a:solidFill>
              <a:effectLst/>
            </a:endParaRPr>
          </a:p>
        </p:txBody>
      </p:sp>
      <p:sp>
        <p:nvSpPr>
          <p:cNvPr id="6" name="مربع نص 5">
            <a:extLst>
              <a:ext uri="{FF2B5EF4-FFF2-40B4-BE49-F238E27FC236}">
                <a16:creationId xmlns:a16="http://schemas.microsoft.com/office/drawing/2014/main" id="{0DF19881-4238-BD6D-1711-F244B8327C2E}"/>
              </a:ext>
            </a:extLst>
          </p:cNvPr>
          <p:cNvSpPr txBox="1"/>
          <p:nvPr/>
        </p:nvSpPr>
        <p:spPr>
          <a:xfrm>
            <a:off x="1612900" y="4192231"/>
            <a:ext cx="5034280" cy="369332"/>
          </a:xfrm>
          <a:prstGeom prst="rect">
            <a:avLst/>
          </a:prstGeom>
          <a:noFill/>
        </p:spPr>
        <p:txBody>
          <a:bodyPr wrap="square">
            <a:spAutoFit/>
          </a:bodyPr>
          <a:lstStyle/>
          <a:p>
            <a:r>
              <a:rPr lang="en-GB" dirty="0"/>
              <a:t>Initialize WebDriver:</a:t>
            </a:r>
            <a:endParaRPr lang="ar-EG" dirty="0"/>
          </a:p>
        </p:txBody>
      </p:sp>
    </p:spTree>
    <p:extLst>
      <p:ext uri="{BB962C8B-B14F-4D97-AF65-F5344CB8AC3E}">
        <p14:creationId xmlns:p14="http://schemas.microsoft.com/office/powerpoint/2010/main" val="220743897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AFED78-EBA9-82A4-0940-AF37DC58F258}"/>
            </a:ext>
          </a:extLst>
        </p:cNvPr>
        <p:cNvGrpSpPr/>
        <p:nvPr/>
      </p:nvGrpSpPr>
      <p:grpSpPr>
        <a:xfrm>
          <a:off x="0" y="0"/>
          <a:ext cx="0" cy="0"/>
          <a:chOff x="0" y="0"/>
          <a:chExt cx="0" cy="0"/>
        </a:xfrm>
      </p:grpSpPr>
      <p:sp>
        <p:nvSpPr>
          <p:cNvPr id="3" name="مربع نص 2">
            <a:extLst>
              <a:ext uri="{FF2B5EF4-FFF2-40B4-BE49-F238E27FC236}">
                <a16:creationId xmlns:a16="http://schemas.microsoft.com/office/drawing/2014/main" id="{0105539D-C4F7-F888-8354-F488E3552CC2}"/>
              </a:ext>
            </a:extLst>
          </p:cNvPr>
          <p:cNvSpPr txBox="1"/>
          <p:nvPr/>
        </p:nvSpPr>
        <p:spPr>
          <a:xfrm>
            <a:off x="772160" y="416561"/>
            <a:ext cx="5875020" cy="5078313"/>
          </a:xfrm>
          <a:prstGeom prst="rect">
            <a:avLst/>
          </a:prstGeom>
          <a:noFill/>
        </p:spPr>
        <p:txBody>
          <a:bodyPr wrap="square">
            <a:spAutoFit/>
          </a:bodyPr>
          <a:lstStyle/>
          <a:p>
            <a:r>
              <a:rPr lang="en-GB" dirty="0"/>
              <a:t> </a:t>
            </a:r>
          </a:p>
          <a:p>
            <a:endParaRPr lang="en-GB" dirty="0"/>
          </a:p>
          <a:p>
            <a:endParaRPr lang="en-GB" dirty="0"/>
          </a:p>
          <a:p>
            <a:endParaRPr lang="en-GB" dirty="0"/>
          </a:p>
          <a:p>
            <a:endParaRPr lang="en-GB" dirty="0"/>
          </a:p>
          <a:p>
            <a:endParaRPr lang="en-GB" dirty="0"/>
          </a:p>
          <a:p>
            <a:endParaRPr lang="en-GB" dirty="0"/>
          </a:p>
          <a:p>
            <a:r>
              <a:rPr lang="en-GB" dirty="0"/>
              <a:t>Open/Close:</a:t>
            </a:r>
          </a:p>
          <a:p>
            <a:endParaRPr lang="en-GB" dirty="0"/>
          </a:p>
          <a:p>
            <a:r>
              <a:rPr lang="en-GB" dirty="0"/>
              <a:t>java</a:t>
            </a:r>
          </a:p>
          <a:p>
            <a:r>
              <a:rPr lang="en-GB" dirty="0"/>
              <a:t>Copy</a:t>
            </a:r>
          </a:p>
          <a:p>
            <a:r>
              <a:rPr lang="en-GB" dirty="0" err="1"/>
              <a:t>driver.quit</a:t>
            </a:r>
            <a:r>
              <a:rPr lang="en-GB" dirty="0"/>
              <a:t>(); // Close browser  </a:t>
            </a:r>
          </a:p>
          <a:p>
            <a:r>
              <a:rPr lang="en-GB" dirty="0"/>
              <a:t>Navigation:</a:t>
            </a:r>
          </a:p>
          <a:p>
            <a:endParaRPr lang="en-GB" dirty="0"/>
          </a:p>
          <a:p>
            <a:r>
              <a:rPr lang="en-GB" dirty="0"/>
              <a:t>java</a:t>
            </a:r>
          </a:p>
          <a:p>
            <a:r>
              <a:rPr lang="en-GB" dirty="0"/>
              <a:t>Copy</a:t>
            </a:r>
          </a:p>
          <a:p>
            <a:r>
              <a:rPr lang="en-GB" dirty="0" err="1"/>
              <a:t>driver.navigate</a:t>
            </a:r>
            <a:r>
              <a:rPr lang="en-GB" dirty="0"/>
              <a:t>().to("https://new-url.com");  </a:t>
            </a:r>
          </a:p>
          <a:p>
            <a:r>
              <a:rPr lang="en-GB" dirty="0" err="1"/>
              <a:t>driver.navigate</a:t>
            </a:r>
            <a:r>
              <a:rPr lang="en-GB" dirty="0"/>
              <a:t>().back(); </a:t>
            </a:r>
            <a:endParaRPr lang="ar-EG" dirty="0"/>
          </a:p>
        </p:txBody>
      </p:sp>
      <p:sp>
        <p:nvSpPr>
          <p:cNvPr id="4" name="مستطيل 3">
            <a:extLst>
              <a:ext uri="{FF2B5EF4-FFF2-40B4-BE49-F238E27FC236}">
                <a16:creationId xmlns:a16="http://schemas.microsoft.com/office/drawing/2014/main" id="{3492C4B0-F4D2-3BBE-EF6D-C1A54AE7DB72}"/>
              </a:ext>
            </a:extLst>
          </p:cNvPr>
          <p:cNvSpPr/>
          <p:nvPr/>
        </p:nvSpPr>
        <p:spPr>
          <a:xfrm>
            <a:off x="-158547" y="1128025"/>
            <a:ext cx="9302547" cy="923330"/>
          </a:xfrm>
          <a:prstGeom prst="rect">
            <a:avLst/>
          </a:prstGeom>
          <a:noFill/>
        </p:spPr>
        <p:txBody>
          <a:bodyPr wrap="none" lIns="91440" tIns="45720" rIns="91440" bIns="45720">
            <a:spAutoFit/>
          </a:bodyPr>
          <a:lstStyle/>
          <a:p>
            <a:pPr algn="ctr"/>
            <a:r>
              <a:rPr lang="en-GB" sz="5400" b="1" cap="none" spc="0" dirty="0">
                <a:ln w="22225">
                  <a:solidFill>
                    <a:schemeClr val="accent2"/>
                  </a:solidFill>
                  <a:prstDash val="solid"/>
                </a:ln>
                <a:solidFill>
                  <a:schemeClr val="accent2">
                    <a:lumMod val="40000"/>
                    <a:lumOff val="60000"/>
                  </a:schemeClr>
                </a:solidFill>
                <a:effectLst/>
              </a:rPr>
              <a:t> Browser Navigation Basics</a:t>
            </a:r>
            <a:endParaRPr lang="ar-EG"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289269514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6C13C3-0B32-3FAD-F779-4357CA1538CD}"/>
            </a:ext>
          </a:extLst>
        </p:cNvPr>
        <p:cNvGrpSpPr/>
        <p:nvPr/>
      </p:nvGrpSpPr>
      <p:grpSpPr>
        <a:xfrm>
          <a:off x="0" y="0"/>
          <a:ext cx="0" cy="0"/>
          <a:chOff x="0" y="0"/>
          <a:chExt cx="0" cy="0"/>
        </a:xfrm>
      </p:grpSpPr>
      <p:sp>
        <p:nvSpPr>
          <p:cNvPr id="3" name="مربع نص 2">
            <a:extLst>
              <a:ext uri="{FF2B5EF4-FFF2-40B4-BE49-F238E27FC236}">
                <a16:creationId xmlns:a16="http://schemas.microsoft.com/office/drawing/2014/main" id="{6DC89D4E-C9A6-A6C6-FA14-E3E558A8E1A5}"/>
              </a:ext>
            </a:extLst>
          </p:cNvPr>
          <p:cNvSpPr txBox="1"/>
          <p:nvPr/>
        </p:nvSpPr>
        <p:spPr>
          <a:xfrm>
            <a:off x="538480" y="501085"/>
            <a:ext cx="7457440" cy="4247317"/>
          </a:xfrm>
          <a:prstGeom prst="rect">
            <a:avLst/>
          </a:prstGeom>
          <a:noFill/>
        </p:spPr>
        <p:txBody>
          <a:bodyPr wrap="square">
            <a:spAutoFit/>
          </a:bodyPr>
          <a:lstStyle/>
          <a:p>
            <a:endParaRPr lang="en-GB" dirty="0"/>
          </a:p>
          <a:p>
            <a:endParaRPr lang="en-GB" dirty="0"/>
          </a:p>
          <a:p>
            <a:endParaRPr lang="en-GB" dirty="0"/>
          </a:p>
          <a:p>
            <a:endParaRPr lang="en-GB" dirty="0"/>
          </a:p>
          <a:p>
            <a:endParaRPr lang="en-GB" dirty="0"/>
          </a:p>
          <a:p>
            <a:endParaRPr lang="en-GB" dirty="0"/>
          </a:p>
          <a:p>
            <a:r>
              <a:rPr lang="en-GB" dirty="0"/>
              <a:t>By ID:</a:t>
            </a:r>
          </a:p>
          <a:p>
            <a:endParaRPr lang="en-GB" dirty="0"/>
          </a:p>
          <a:p>
            <a:r>
              <a:rPr lang="en-GB" dirty="0" err="1"/>
              <a:t>driver.findElement</a:t>
            </a:r>
            <a:r>
              <a:rPr lang="en-GB" dirty="0"/>
              <a:t>(By.id("element-id"));  </a:t>
            </a:r>
          </a:p>
          <a:p>
            <a:r>
              <a:rPr lang="en-GB" dirty="0"/>
              <a:t>By XPath:</a:t>
            </a:r>
          </a:p>
          <a:p>
            <a:endParaRPr lang="en-GB" dirty="0"/>
          </a:p>
          <a:p>
            <a:r>
              <a:rPr lang="en-GB" dirty="0" err="1"/>
              <a:t>driver.findElement</a:t>
            </a:r>
            <a:r>
              <a:rPr lang="en-GB" dirty="0"/>
              <a:t>(</a:t>
            </a:r>
            <a:r>
              <a:rPr lang="en-GB" dirty="0" err="1"/>
              <a:t>By.xpath</a:t>
            </a:r>
            <a:r>
              <a:rPr lang="en-GB" dirty="0"/>
              <a:t>("//div[@class='example']"));  </a:t>
            </a:r>
          </a:p>
          <a:p>
            <a:r>
              <a:rPr lang="en-GB" dirty="0"/>
              <a:t>By CSS:</a:t>
            </a:r>
          </a:p>
          <a:p>
            <a:endParaRPr lang="en-GB" dirty="0"/>
          </a:p>
          <a:p>
            <a:r>
              <a:rPr lang="en-GB" dirty="0" err="1"/>
              <a:t>driver.findElement</a:t>
            </a:r>
            <a:r>
              <a:rPr lang="en-GB" dirty="0"/>
              <a:t>(</a:t>
            </a:r>
            <a:r>
              <a:rPr lang="en-GB" dirty="0" err="1"/>
              <a:t>By.cssSelector</a:t>
            </a:r>
            <a:r>
              <a:rPr lang="en-GB" dirty="0"/>
              <a:t>("</a:t>
            </a:r>
            <a:r>
              <a:rPr lang="en-GB" dirty="0" err="1"/>
              <a:t>div.example</a:t>
            </a:r>
            <a:r>
              <a:rPr lang="en-GB" dirty="0"/>
              <a:t>"));  </a:t>
            </a:r>
          </a:p>
        </p:txBody>
      </p:sp>
      <p:sp>
        <p:nvSpPr>
          <p:cNvPr id="4" name="مستطيل 3">
            <a:extLst>
              <a:ext uri="{FF2B5EF4-FFF2-40B4-BE49-F238E27FC236}">
                <a16:creationId xmlns:a16="http://schemas.microsoft.com/office/drawing/2014/main" id="{4BEEAD19-909C-C121-A869-7BF5345CC999}"/>
              </a:ext>
            </a:extLst>
          </p:cNvPr>
          <p:cNvSpPr/>
          <p:nvPr/>
        </p:nvSpPr>
        <p:spPr>
          <a:xfrm>
            <a:off x="773363" y="945495"/>
            <a:ext cx="7597273" cy="923330"/>
          </a:xfrm>
          <a:prstGeom prst="rect">
            <a:avLst/>
          </a:prstGeom>
          <a:noFill/>
        </p:spPr>
        <p:txBody>
          <a:bodyPr wrap="none" lIns="91440" tIns="45720" rIns="91440" bIns="45720">
            <a:spAutoFit/>
          </a:bodyPr>
          <a:lstStyle/>
          <a:p>
            <a:pPr algn="ctr"/>
            <a:r>
              <a:rPr lang="en-GB" sz="5400" b="1" cap="none" spc="0" dirty="0">
                <a:ln w="22225">
                  <a:solidFill>
                    <a:schemeClr val="accent2"/>
                  </a:solidFill>
                  <a:prstDash val="solid"/>
                </a:ln>
                <a:solidFill>
                  <a:schemeClr val="accent2">
                    <a:lumMod val="40000"/>
                    <a:lumOff val="60000"/>
                  </a:schemeClr>
                </a:solidFill>
                <a:effectLst/>
              </a:rPr>
              <a:t>Finding Web Elements</a:t>
            </a:r>
            <a:endParaRPr lang="ar-EG"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49057007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17F20D-6992-204A-DC15-A90F87535125}"/>
            </a:ext>
          </a:extLst>
        </p:cNvPr>
        <p:cNvGrpSpPr/>
        <p:nvPr/>
      </p:nvGrpSpPr>
      <p:grpSpPr>
        <a:xfrm>
          <a:off x="0" y="0"/>
          <a:ext cx="0" cy="0"/>
          <a:chOff x="0" y="0"/>
          <a:chExt cx="0" cy="0"/>
        </a:xfrm>
      </p:grpSpPr>
      <p:sp>
        <p:nvSpPr>
          <p:cNvPr id="3" name="مربع نص 2">
            <a:extLst>
              <a:ext uri="{FF2B5EF4-FFF2-40B4-BE49-F238E27FC236}">
                <a16:creationId xmlns:a16="http://schemas.microsoft.com/office/drawing/2014/main" id="{F749D008-48B8-EAB5-EC16-283AF33AF575}"/>
              </a:ext>
            </a:extLst>
          </p:cNvPr>
          <p:cNvSpPr txBox="1"/>
          <p:nvPr/>
        </p:nvSpPr>
        <p:spPr>
          <a:xfrm>
            <a:off x="1280160" y="1818144"/>
            <a:ext cx="6057900" cy="3139321"/>
          </a:xfrm>
          <a:prstGeom prst="rect">
            <a:avLst/>
          </a:prstGeom>
          <a:noFill/>
        </p:spPr>
        <p:txBody>
          <a:bodyPr wrap="square">
            <a:spAutoFit/>
          </a:bodyPr>
          <a:lstStyle/>
          <a:p>
            <a:endParaRPr lang="en-GB" dirty="0"/>
          </a:p>
          <a:p>
            <a:r>
              <a:rPr lang="en-GB" dirty="0"/>
              <a:t>Input Text:</a:t>
            </a:r>
          </a:p>
          <a:p>
            <a:endParaRPr lang="en-GB" dirty="0"/>
          </a:p>
          <a:p>
            <a:r>
              <a:rPr lang="en-GB" dirty="0" err="1"/>
              <a:t>element.sendKeys</a:t>
            </a:r>
            <a:r>
              <a:rPr lang="en-GB" dirty="0"/>
              <a:t>("Text here");  </a:t>
            </a:r>
          </a:p>
          <a:p>
            <a:r>
              <a:rPr lang="en-GB" dirty="0"/>
              <a:t>Click:</a:t>
            </a:r>
          </a:p>
          <a:p>
            <a:endParaRPr lang="en-GB" dirty="0"/>
          </a:p>
          <a:p>
            <a:r>
              <a:rPr lang="en-GB" dirty="0" err="1"/>
              <a:t>element.click</a:t>
            </a:r>
            <a:r>
              <a:rPr lang="en-GB" dirty="0"/>
              <a:t>();  </a:t>
            </a:r>
          </a:p>
          <a:p>
            <a:r>
              <a:rPr lang="en-GB" dirty="0"/>
              <a:t>Dropdowns:</a:t>
            </a:r>
          </a:p>
          <a:p>
            <a:endParaRPr lang="en-GB" dirty="0"/>
          </a:p>
          <a:p>
            <a:r>
              <a:rPr lang="en-GB" dirty="0"/>
              <a:t>Select dropdown = new Select(element);  </a:t>
            </a:r>
          </a:p>
          <a:p>
            <a:r>
              <a:rPr lang="en-GB" dirty="0" err="1"/>
              <a:t>dropdown.selectByVisibleText</a:t>
            </a:r>
            <a:r>
              <a:rPr lang="en-GB" dirty="0"/>
              <a:t>("Option 1"); </a:t>
            </a:r>
            <a:endParaRPr lang="ar-EG" dirty="0"/>
          </a:p>
        </p:txBody>
      </p:sp>
      <p:sp>
        <p:nvSpPr>
          <p:cNvPr id="4" name="مستطيل 3">
            <a:extLst>
              <a:ext uri="{FF2B5EF4-FFF2-40B4-BE49-F238E27FC236}">
                <a16:creationId xmlns:a16="http://schemas.microsoft.com/office/drawing/2014/main" id="{4AA3129A-DAAC-1A15-2C1E-38D70900AA88}"/>
              </a:ext>
            </a:extLst>
          </p:cNvPr>
          <p:cNvSpPr/>
          <p:nvPr/>
        </p:nvSpPr>
        <p:spPr>
          <a:xfrm>
            <a:off x="111759" y="192822"/>
            <a:ext cx="7386321" cy="1754326"/>
          </a:xfrm>
          <a:prstGeom prst="rect">
            <a:avLst/>
          </a:prstGeom>
          <a:noFill/>
        </p:spPr>
        <p:txBody>
          <a:bodyPr wrap="square" lIns="91440" tIns="45720" rIns="91440" bIns="45720">
            <a:spAutoFit/>
          </a:bodyPr>
          <a:lstStyle/>
          <a:p>
            <a:pPr algn="ctr"/>
            <a:r>
              <a:rPr lang="en-GB" sz="5400" b="1" cap="none" spc="0" dirty="0">
                <a:ln w="22225">
                  <a:solidFill>
                    <a:schemeClr val="accent2"/>
                  </a:solidFill>
                  <a:prstDash val="solid"/>
                </a:ln>
                <a:solidFill>
                  <a:schemeClr val="accent2">
                    <a:lumMod val="40000"/>
                    <a:lumOff val="60000"/>
                  </a:schemeClr>
                </a:solidFill>
                <a:effectLst/>
              </a:rPr>
              <a:t>Common Actions on Elements</a:t>
            </a:r>
            <a:endParaRPr lang="ar-EG"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31345930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1ADE63-C530-70F6-D6CE-F9DA7E0FFCA6}"/>
            </a:ext>
          </a:extLst>
        </p:cNvPr>
        <p:cNvGrpSpPr/>
        <p:nvPr/>
      </p:nvGrpSpPr>
      <p:grpSpPr>
        <a:xfrm>
          <a:off x="0" y="0"/>
          <a:ext cx="0" cy="0"/>
          <a:chOff x="0" y="0"/>
          <a:chExt cx="0" cy="0"/>
        </a:xfrm>
      </p:grpSpPr>
      <p:sp>
        <p:nvSpPr>
          <p:cNvPr id="3" name="مربع نص 2">
            <a:extLst>
              <a:ext uri="{FF2B5EF4-FFF2-40B4-BE49-F238E27FC236}">
                <a16:creationId xmlns:a16="http://schemas.microsoft.com/office/drawing/2014/main" id="{C2220A3A-BFA5-4CD1-A0A1-54D36882CA12}"/>
              </a:ext>
            </a:extLst>
          </p:cNvPr>
          <p:cNvSpPr txBox="1"/>
          <p:nvPr/>
        </p:nvSpPr>
        <p:spPr>
          <a:xfrm>
            <a:off x="264160" y="2127240"/>
            <a:ext cx="8249920" cy="1477328"/>
          </a:xfrm>
          <a:prstGeom prst="rect">
            <a:avLst/>
          </a:prstGeom>
          <a:noFill/>
        </p:spPr>
        <p:txBody>
          <a:bodyPr wrap="square">
            <a:spAutoFit/>
          </a:bodyPr>
          <a:lstStyle/>
          <a:p>
            <a:endParaRPr lang="en-GB" dirty="0"/>
          </a:p>
          <a:p>
            <a:r>
              <a:rPr lang="en-GB" dirty="0"/>
              <a:t>Explicit Wait:</a:t>
            </a:r>
          </a:p>
          <a:p>
            <a:endParaRPr lang="en-GB" dirty="0"/>
          </a:p>
          <a:p>
            <a:r>
              <a:rPr lang="en-GB" dirty="0" err="1"/>
              <a:t>WebDriverWait</a:t>
            </a:r>
            <a:r>
              <a:rPr lang="en-GB" dirty="0"/>
              <a:t> wait = new </a:t>
            </a:r>
            <a:r>
              <a:rPr lang="en-GB" dirty="0" err="1"/>
              <a:t>WebDriverWait</a:t>
            </a:r>
            <a:r>
              <a:rPr lang="en-GB" dirty="0"/>
              <a:t>(driver, </a:t>
            </a:r>
            <a:r>
              <a:rPr lang="en-GB" dirty="0" err="1"/>
              <a:t>Duration.ofSeconds</a:t>
            </a:r>
            <a:r>
              <a:rPr lang="en-GB" dirty="0"/>
              <a:t>(10));  </a:t>
            </a:r>
          </a:p>
          <a:p>
            <a:r>
              <a:rPr lang="en-GB" dirty="0" err="1"/>
              <a:t>wait.until</a:t>
            </a:r>
            <a:r>
              <a:rPr lang="en-GB" dirty="0"/>
              <a:t>(</a:t>
            </a:r>
            <a:r>
              <a:rPr lang="en-GB" dirty="0" err="1"/>
              <a:t>ExpectedConditions.visibilityOf</a:t>
            </a:r>
            <a:r>
              <a:rPr lang="en-GB" dirty="0"/>
              <a:t>(element)); </a:t>
            </a:r>
            <a:endParaRPr lang="ar-EG" dirty="0"/>
          </a:p>
        </p:txBody>
      </p:sp>
      <p:sp>
        <p:nvSpPr>
          <p:cNvPr id="4" name="مستطيل 3">
            <a:extLst>
              <a:ext uri="{FF2B5EF4-FFF2-40B4-BE49-F238E27FC236}">
                <a16:creationId xmlns:a16="http://schemas.microsoft.com/office/drawing/2014/main" id="{8538A0AC-944E-A66B-2936-AD511B5D84CB}"/>
              </a:ext>
            </a:extLst>
          </p:cNvPr>
          <p:cNvSpPr/>
          <p:nvPr/>
        </p:nvSpPr>
        <p:spPr>
          <a:xfrm>
            <a:off x="294640" y="173335"/>
            <a:ext cx="7894320" cy="1754326"/>
          </a:xfrm>
          <a:prstGeom prst="rect">
            <a:avLst/>
          </a:prstGeom>
          <a:noFill/>
        </p:spPr>
        <p:txBody>
          <a:bodyPr wrap="square" lIns="91440" tIns="45720" rIns="91440" bIns="45720">
            <a:spAutoFit/>
          </a:bodyPr>
          <a:lstStyle/>
          <a:p>
            <a:pPr algn="ctr"/>
            <a:r>
              <a:rPr lang="en-GB" sz="5400" b="1" cap="none" spc="0" dirty="0">
                <a:ln w="22225">
                  <a:solidFill>
                    <a:schemeClr val="accent2"/>
                  </a:solidFill>
                  <a:prstDash val="solid"/>
                </a:ln>
                <a:solidFill>
                  <a:schemeClr val="accent2">
                    <a:lumMod val="40000"/>
                    <a:lumOff val="60000"/>
                  </a:schemeClr>
                </a:solidFill>
                <a:effectLst/>
              </a:rPr>
              <a:t>Waiting for Dynamic Elements</a:t>
            </a:r>
            <a:endParaRPr lang="ar-EG"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17173548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9E6368-8BAC-F891-A13E-200FD2D4A335}"/>
            </a:ext>
          </a:extLst>
        </p:cNvPr>
        <p:cNvGrpSpPr/>
        <p:nvPr/>
      </p:nvGrpSpPr>
      <p:grpSpPr>
        <a:xfrm>
          <a:off x="0" y="0"/>
          <a:ext cx="0" cy="0"/>
          <a:chOff x="0" y="0"/>
          <a:chExt cx="0" cy="0"/>
        </a:xfrm>
      </p:grpSpPr>
      <p:pic>
        <p:nvPicPr>
          <p:cNvPr id="3" name="Picture 2" descr="A question mark with text&#10;&#10;AI-generated content may be incorrect.">
            <a:extLst>
              <a:ext uri="{FF2B5EF4-FFF2-40B4-BE49-F238E27FC236}">
                <a16:creationId xmlns:a16="http://schemas.microsoft.com/office/drawing/2014/main" id="{54E569A3-1D65-A13F-2B0C-99057E7C2D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75290" cy="6811780"/>
          </a:xfrm>
          <a:prstGeom prst="rect">
            <a:avLst/>
          </a:prstGeom>
        </p:spPr>
      </p:pic>
    </p:spTree>
    <p:extLst>
      <p:ext uri="{BB962C8B-B14F-4D97-AF65-F5344CB8AC3E}">
        <p14:creationId xmlns:p14="http://schemas.microsoft.com/office/powerpoint/2010/main" val="271695810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00D755-1AD7-9444-313A-94D59F2BDFD2}"/>
            </a:ext>
          </a:extLst>
        </p:cNvPr>
        <p:cNvGrpSpPr/>
        <p:nvPr/>
      </p:nvGrpSpPr>
      <p:grpSpPr>
        <a:xfrm>
          <a:off x="0" y="0"/>
          <a:ext cx="0" cy="0"/>
          <a:chOff x="0" y="0"/>
          <a:chExt cx="0" cy="0"/>
        </a:xfrm>
      </p:grpSpPr>
      <p:sp>
        <p:nvSpPr>
          <p:cNvPr id="3" name="مربع نص 2">
            <a:extLst>
              <a:ext uri="{FF2B5EF4-FFF2-40B4-BE49-F238E27FC236}">
                <a16:creationId xmlns:a16="http://schemas.microsoft.com/office/drawing/2014/main" id="{12A26C9E-52E0-CF1F-3C3E-3BEA3011E34F}"/>
              </a:ext>
            </a:extLst>
          </p:cNvPr>
          <p:cNvSpPr txBox="1"/>
          <p:nvPr/>
        </p:nvSpPr>
        <p:spPr>
          <a:xfrm>
            <a:off x="894080" y="2611179"/>
            <a:ext cx="7355840" cy="3139321"/>
          </a:xfrm>
          <a:prstGeom prst="rect">
            <a:avLst/>
          </a:prstGeom>
          <a:noFill/>
        </p:spPr>
        <p:txBody>
          <a:bodyPr wrap="square">
            <a:spAutoFit/>
          </a:bodyPr>
          <a:lstStyle/>
          <a:p>
            <a:endParaRPr lang="en-GB" dirty="0"/>
          </a:p>
          <a:p>
            <a:r>
              <a:rPr lang="en-GB" dirty="0"/>
              <a:t>Alerts:</a:t>
            </a:r>
          </a:p>
          <a:p>
            <a:endParaRPr lang="en-GB" dirty="0"/>
          </a:p>
          <a:p>
            <a:r>
              <a:rPr lang="en-GB" dirty="0"/>
              <a:t>Alert </a:t>
            </a:r>
            <a:r>
              <a:rPr lang="en-GB" dirty="0" err="1"/>
              <a:t>alert</a:t>
            </a:r>
            <a:r>
              <a:rPr lang="en-GB" dirty="0"/>
              <a:t> = </a:t>
            </a:r>
            <a:r>
              <a:rPr lang="en-GB" dirty="0" err="1"/>
              <a:t>driver.switchTo</a:t>
            </a:r>
            <a:r>
              <a:rPr lang="en-GB" dirty="0"/>
              <a:t>().alert();  </a:t>
            </a:r>
          </a:p>
          <a:p>
            <a:r>
              <a:rPr lang="en-GB" dirty="0" err="1"/>
              <a:t>alert.accept</a:t>
            </a:r>
            <a:r>
              <a:rPr lang="en-GB" dirty="0"/>
              <a:t>();  </a:t>
            </a:r>
          </a:p>
          <a:p>
            <a:endParaRPr lang="en-GB" dirty="0"/>
          </a:p>
          <a:p>
            <a:endParaRPr lang="en-GB" dirty="0"/>
          </a:p>
          <a:p>
            <a:endParaRPr lang="en-GB" dirty="0"/>
          </a:p>
          <a:p>
            <a:r>
              <a:rPr lang="en-GB" dirty="0"/>
              <a:t>Frames:</a:t>
            </a:r>
          </a:p>
          <a:p>
            <a:endParaRPr lang="en-GB" dirty="0"/>
          </a:p>
          <a:p>
            <a:r>
              <a:rPr lang="en-GB" dirty="0" err="1"/>
              <a:t>driver.switchTo</a:t>
            </a:r>
            <a:r>
              <a:rPr lang="en-GB" dirty="0"/>
              <a:t>().frame("frame-name"); </a:t>
            </a:r>
            <a:endParaRPr lang="ar-EG" dirty="0"/>
          </a:p>
        </p:txBody>
      </p:sp>
      <p:sp>
        <p:nvSpPr>
          <p:cNvPr id="4" name="مستطيل 3">
            <a:extLst>
              <a:ext uri="{FF2B5EF4-FFF2-40B4-BE49-F238E27FC236}">
                <a16:creationId xmlns:a16="http://schemas.microsoft.com/office/drawing/2014/main" id="{19645C7A-DBD6-8091-24D4-E229D3AB7DE8}"/>
              </a:ext>
            </a:extLst>
          </p:cNvPr>
          <p:cNvSpPr/>
          <p:nvPr/>
        </p:nvSpPr>
        <p:spPr>
          <a:xfrm>
            <a:off x="179315" y="1332081"/>
            <a:ext cx="8622810" cy="923330"/>
          </a:xfrm>
          <a:prstGeom prst="rect">
            <a:avLst/>
          </a:prstGeom>
          <a:noFill/>
        </p:spPr>
        <p:txBody>
          <a:bodyPr wrap="none" lIns="91440" tIns="45720" rIns="91440" bIns="45720">
            <a:spAutoFit/>
          </a:bodyPr>
          <a:lstStyle/>
          <a:p>
            <a:pPr algn="ctr"/>
            <a:r>
              <a:rPr lang="en-GB" sz="5400" b="1" cap="none" spc="0" dirty="0">
                <a:ln w="22225">
                  <a:solidFill>
                    <a:schemeClr val="accent2"/>
                  </a:solidFill>
                  <a:prstDash val="solid"/>
                </a:ln>
                <a:solidFill>
                  <a:schemeClr val="accent2">
                    <a:lumMod val="40000"/>
                    <a:lumOff val="60000"/>
                  </a:schemeClr>
                </a:solidFill>
                <a:effectLst/>
              </a:rPr>
              <a:t>Handling Alerts &amp; Frames</a:t>
            </a:r>
            <a:endParaRPr lang="ar-EG"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25564296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756E01-C84B-F424-1BF2-F8EDCC461EB1}"/>
            </a:ext>
          </a:extLst>
        </p:cNvPr>
        <p:cNvGrpSpPr/>
        <p:nvPr/>
      </p:nvGrpSpPr>
      <p:grpSpPr>
        <a:xfrm>
          <a:off x="0" y="0"/>
          <a:ext cx="0" cy="0"/>
          <a:chOff x="0" y="0"/>
          <a:chExt cx="0" cy="0"/>
        </a:xfrm>
      </p:grpSpPr>
      <p:sp>
        <p:nvSpPr>
          <p:cNvPr id="3" name="مربع نص 2">
            <a:extLst>
              <a:ext uri="{FF2B5EF4-FFF2-40B4-BE49-F238E27FC236}">
                <a16:creationId xmlns:a16="http://schemas.microsoft.com/office/drawing/2014/main" id="{136B89F9-4DDD-41DB-F656-64B0BD52A16F}"/>
              </a:ext>
            </a:extLst>
          </p:cNvPr>
          <p:cNvSpPr txBox="1"/>
          <p:nvPr/>
        </p:nvSpPr>
        <p:spPr>
          <a:xfrm>
            <a:off x="563880" y="1917065"/>
            <a:ext cx="8016240" cy="4801314"/>
          </a:xfrm>
          <a:prstGeom prst="rect">
            <a:avLst/>
          </a:prstGeom>
          <a:noFill/>
        </p:spPr>
        <p:txBody>
          <a:bodyPr wrap="square">
            <a:spAutoFit/>
          </a:bodyPr>
          <a:lstStyle/>
          <a:p>
            <a:endParaRPr lang="en-GB" dirty="0"/>
          </a:p>
          <a:p>
            <a:r>
              <a:rPr lang="en-GB" dirty="0"/>
              <a:t>Annotations:</a:t>
            </a:r>
          </a:p>
          <a:p>
            <a:endParaRPr lang="en-GB" dirty="0"/>
          </a:p>
          <a:p>
            <a:r>
              <a:rPr lang="en-GB" dirty="0"/>
              <a:t>@BeforeTest → Setup  </a:t>
            </a:r>
          </a:p>
          <a:p>
            <a:r>
              <a:rPr lang="en-GB" dirty="0"/>
              <a:t>@Test → Test Logic  </a:t>
            </a:r>
          </a:p>
          <a:p>
            <a:r>
              <a:rPr lang="en-GB" dirty="0"/>
              <a:t>@AfterTest → Teardown  </a:t>
            </a:r>
          </a:p>
          <a:p>
            <a:endParaRPr lang="en-GB" dirty="0"/>
          </a:p>
          <a:p>
            <a:endParaRPr lang="en-GB" dirty="0"/>
          </a:p>
          <a:p>
            <a:r>
              <a:rPr lang="en-GB" dirty="0"/>
              <a:t>Test Suite XML:</a:t>
            </a:r>
          </a:p>
          <a:p>
            <a:endParaRPr lang="en-GB" dirty="0"/>
          </a:p>
          <a:p>
            <a:r>
              <a:rPr lang="en-GB" dirty="0"/>
              <a:t>&lt;suite name="</a:t>
            </a:r>
            <a:r>
              <a:rPr lang="en-GB" dirty="0" err="1"/>
              <a:t>TestSuite</a:t>
            </a:r>
            <a:r>
              <a:rPr lang="en-GB" dirty="0"/>
              <a:t>"&gt;  </a:t>
            </a:r>
          </a:p>
          <a:p>
            <a:r>
              <a:rPr lang="en-GB" dirty="0"/>
              <a:t>  &lt;test name="Regression"&gt;  </a:t>
            </a:r>
          </a:p>
          <a:p>
            <a:r>
              <a:rPr lang="en-GB" dirty="0"/>
              <a:t>    &lt;classes&gt;  </a:t>
            </a:r>
          </a:p>
          <a:p>
            <a:r>
              <a:rPr lang="en-GB" dirty="0"/>
              <a:t>      &lt;class name="</a:t>
            </a:r>
            <a:r>
              <a:rPr lang="en-GB" dirty="0" err="1"/>
              <a:t>com.tests.LoginTest</a:t>
            </a:r>
            <a:r>
              <a:rPr lang="en-GB" dirty="0"/>
              <a:t>"/&gt;  </a:t>
            </a:r>
          </a:p>
          <a:p>
            <a:r>
              <a:rPr lang="en-GB" dirty="0"/>
              <a:t>    &lt;/classes&gt;  </a:t>
            </a:r>
          </a:p>
          <a:p>
            <a:r>
              <a:rPr lang="en-GB" dirty="0"/>
              <a:t>  &lt;/test&gt;  </a:t>
            </a:r>
          </a:p>
          <a:p>
            <a:r>
              <a:rPr lang="en-GB" dirty="0"/>
              <a:t>&lt;/suite&gt;  </a:t>
            </a:r>
          </a:p>
        </p:txBody>
      </p:sp>
      <p:sp>
        <p:nvSpPr>
          <p:cNvPr id="4" name="مستطيل 3">
            <a:extLst>
              <a:ext uri="{FF2B5EF4-FFF2-40B4-BE49-F238E27FC236}">
                <a16:creationId xmlns:a16="http://schemas.microsoft.com/office/drawing/2014/main" id="{2D7669DE-9122-8D89-A978-2C9F0E16B908}"/>
              </a:ext>
            </a:extLst>
          </p:cNvPr>
          <p:cNvSpPr/>
          <p:nvPr/>
        </p:nvSpPr>
        <p:spPr>
          <a:xfrm>
            <a:off x="-416561" y="237262"/>
            <a:ext cx="8605521" cy="1754326"/>
          </a:xfrm>
          <a:prstGeom prst="rect">
            <a:avLst/>
          </a:prstGeom>
          <a:noFill/>
        </p:spPr>
        <p:txBody>
          <a:bodyPr wrap="square" lIns="91440" tIns="45720" rIns="91440" bIns="45720">
            <a:spAutoFit/>
          </a:bodyPr>
          <a:lstStyle/>
          <a:p>
            <a:pPr algn="ctr"/>
            <a:r>
              <a:rPr lang="en-GB" sz="5400" b="1" cap="none" spc="0" dirty="0">
                <a:ln w="22225">
                  <a:solidFill>
                    <a:schemeClr val="accent2"/>
                  </a:solidFill>
                  <a:prstDash val="solid"/>
                </a:ln>
                <a:solidFill>
                  <a:schemeClr val="accent2">
                    <a:lumMod val="40000"/>
                    <a:lumOff val="60000"/>
                  </a:schemeClr>
                </a:solidFill>
                <a:effectLst/>
              </a:rPr>
              <a:t>Writing Test Cases with TestNG</a:t>
            </a:r>
            <a:endParaRPr lang="ar-EG"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107192159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C53B67-8719-1F02-E90F-638A783B66D7}"/>
            </a:ext>
          </a:extLst>
        </p:cNvPr>
        <p:cNvGrpSpPr/>
        <p:nvPr/>
      </p:nvGrpSpPr>
      <p:grpSpPr>
        <a:xfrm>
          <a:off x="0" y="0"/>
          <a:ext cx="0" cy="0"/>
          <a:chOff x="0" y="0"/>
          <a:chExt cx="0" cy="0"/>
        </a:xfrm>
      </p:grpSpPr>
      <p:sp>
        <p:nvSpPr>
          <p:cNvPr id="3" name="مربع نص 2">
            <a:extLst>
              <a:ext uri="{FF2B5EF4-FFF2-40B4-BE49-F238E27FC236}">
                <a16:creationId xmlns:a16="http://schemas.microsoft.com/office/drawing/2014/main" id="{2C52B949-ECD2-6CA2-1EB7-9C16B1BDBF61}"/>
              </a:ext>
            </a:extLst>
          </p:cNvPr>
          <p:cNvSpPr txBox="1"/>
          <p:nvPr/>
        </p:nvSpPr>
        <p:spPr>
          <a:xfrm>
            <a:off x="863600" y="2440077"/>
            <a:ext cx="7223760" cy="1477328"/>
          </a:xfrm>
          <a:prstGeom prst="rect">
            <a:avLst/>
          </a:prstGeom>
          <a:noFill/>
        </p:spPr>
        <p:txBody>
          <a:bodyPr wrap="square">
            <a:spAutoFit/>
          </a:bodyPr>
          <a:lstStyle/>
          <a:p>
            <a:endParaRPr lang="en-GB" dirty="0"/>
          </a:p>
          <a:p>
            <a:endParaRPr lang="en-GB" dirty="0"/>
          </a:p>
          <a:p>
            <a:r>
              <a:rPr lang="en-GB" dirty="0"/>
              <a:t>TestNG HTML Reports: Built-in.</a:t>
            </a:r>
          </a:p>
          <a:p>
            <a:endParaRPr lang="en-GB" dirty="0"/>
          </a:p>
          <a:p>
            <a:r>
              <a:rPr lang="en-GB" dirty="0" err="1"/>
              <a:t>ExtentReports</a:t>
            </a:r>
            <a:r>
              <a:rPr lang="en-GB" dirty="0"/>
              <a:t>: Customizable dashboards.</a:t>
            </a:r>
            <a:endParaRPr lang="ar-EG" dirty="0"/>
          </a:p>
        </p:txBody>
      </p:sp>
      <p:sp>
        <p:nvSpPr>
          <p:cNvPr id="4" name="مستطيل 3">
            <a:extLst>
              <a:ext uri="{FF2B5EF4-FFF2-40B4-BE49-F238E27FC236}">
                <a16:creationId xmlns:a16="http://schemas.microsoft.com/office/drawing/2014/main" id="{842FC45C-CC77-32A5-314E-C734B68353D1}"/>
              </a:ext>
            </a:extLst>
          </p:cNvPr>
          <p:cNvSpPr/>
          <p:nvPr/>
        </p:nvSpPr>
        <p:spPr>
          <a:xfrm>
            <a:off x="394691" y="1351895"/>
            <a:ext cx="8212377" cy="923330"/>
          </a:xfrm>
          <a:prstGeom prst="rect">
            <a:avLst/>
          </a:prstGeom>
          <a:noFill/>
        </p:spPr>
        <p:txBody>
          <a:bodyPr wrap="none" lIns="91440" tIns="45720" rIns="91440" bIns="45720">
            <a:spAutoFit/>
          </a:bodyPr>
          <a:lstStyle/>
          <a:p>
            <a:pPr algn="ctr"/>
            <a:r>
              <a:rPr lang="en-GB" sz="5400" b="1" cap="none" spc="0" dirty="0">
                <a:ln w="22225">
                  <a:solidFill>
                    <a:schemeClr val="accent2"/>
                  </a:solidFill>
                  <a:prstDash val="solid"/>
                </a:ln>
                <a:solidFill>
                  <a:schemeClr val="accent2">
                    <a:lumMod val="40000"/>
                    <a:lumOff val="60000"/>
                  </a:schemeClr>
                </a:solidFill>
                <a:effectLst/>
              </a:rPr>
              <a:t>Generating Test Reports</a:t>
            </a:r>
            <a:endParaRPr lang="ar-EG"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428735371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15B68F-BCDC-A75D-674A-356CF1C6E17F}"/>
            </a:ext>
          </a:extLst>
        </p:cNvPr>
        <p:cNvGrpSpPr/>
        <p:nvPr/>
      </p:nvGrpSpPr>
      <p:grpSpPr>
        <a:xfrm>
          <a:off x="0" y="0"/>
          <a:ext cx="0" cy="0"/>
          <a:chOff x="0" y="0"/>
          <a:chExt cx="0" cy="0"/>
        </a:xfrm>
      </p:grpSpPr>
      <p:sp>
        <p:nvSpPr>
          <p:cNvPr id="3" name="مربع نص 2">
            <a:extLst>
              <a:ext uri="{FF2B5EF4-FFF2-40B4-BE49-F238E27FC236}">
                <a16:creationId xmlns:a16="http://schemas.microsoft.com/office/drawing/2014/main" id="{7A320AA0-D968-BCD7-289F-1E61A85F7010}"/>
              </a:ext>
            </a:extLst>
          </p:cNvPr>
          <p:cNvSpPr txBox="1"/>
          <p:nvPr/>
        </p:nvSpPr>
        <p:spPr>
          <a:xfrm>
            <a:off x="304800" y="224086"/>
            <a:ext cx="8178800" cy="5632311"/>
          </a:xfrm>
          <a:prstGeom prst="rect">
            <a:avLst/>
          </a:prstGeom>
          <a:noFill/>
        </p:spPr>
        <p:txBody>
          <a:bodyPr wrap="square">
            <a:spAutoFit/>
          </a:bodyPr>
          <a:lstStyle/>
          <a:p>
            <a:endParaRPr lang="en-GB" dirty="0"/>
          </a:p>
          <a:p>
            <a:endParaRPr lang="en-GB" dirty="0"/>
          </a:p>
          <a:p>
            <a:endParaRPr lang="en-GB" dirty="0"/>
          </a:p>
          <a:p>
            <a:endParaRPr lang="en-GB" dirty="0"/>
          </a:p>
          <a:p>
            <a:endParaRPr lang="en-GB" dirty="0"/>
          </a:p>
          <a:p>
            <a:r>
              <a:rPr lang="en-GB" dirty="0"/>
              <a:t>Benefits:</a:t>
            </a:r>
          </a:p>
          <a:p>
            <a:endParaRPr lang="en-GB" dirty="0"/>
          </a:p>
          <a:p>
            <a:r>
              <a:rPr lang="en-GB" dirty="0"/>
              <a:t>Code reusability and maintainability.</a:t>
            </a:r>
          </a:p>
          <a:p>
            <a:endParaRPr lang="en-GB" dirty="0"/>
          </a:p>
          <a:p>
            <a:r>
              <a:rPr lang="en-GB" dirty="0"/>
              <a:t>Example:</a:t>
            </a:r>
          </a:p>
          <a:p>
            <a:endParaRPr lang="en-GB" dirty="0"/>
          </a:p>
          <a:p>
            <a:r>
              <a:rPr lang="en-GB" dirty="0"/>
              <a:t>public class </a:t>
            </a:r>
            <a:r>
              <a:rPr lang="en-GB" dirty="0" err="1"/>
              <a:t>LoginPage</a:t>
            </a:r>
            <a:r>
              <a:rPr lang="en-GB" dirty="0"/>
              <a:t> {  </a:t>
            </a:r>
          </a:p>
          <a:p>
            <a:r>
              <a:rPr lang="en-GB" dirty="0"/>
              <a:t>    WebDriver driver;  </a:t>
            </a:r>
          </a:p>
          <a:p>
            <a:r>
              <a:rPr lang="en-GB" dirty="0"/>
              <a:t>    public </a:t>
            </a:r>
            <a:r>
              <a:rPr lang="en-GB" dirty="0" err="1"/>
              <a:t>LoginPage</a:t>
            </a:r>
            <a:r>
              <a:rPr lang="en-GB" dirty="0"/>
              <a:t>(WebDriver driver) {  </a:t>
            </a:r>
          </a:p>
          <a:p>
            <a:r>
              <a:rPr lang="en-GB" dirty="0"/>
              <a:t>        </a:t>
            </a:r>
            <a:r>
              <a:rPr lang="en-GB" dirty="0" err="1"/>
              <a:t>this.driver</a:t>
            </a:r>
            <a:r>
              <a:rPr lang="en-GB" dirty="0"/>
              <a:t> = driver;  </a:t>
            </a:r>
          </a:p>
          <a:p>
            <a:r>
              <a:rPr lang="en-GB" dirty="0"/>
              <a:t>    }  </a:t>
            </a:r>
          </a:p>
          <a:p>
            <a:r>
              <a:rPr lang="en-GB" dirty="0"/>
              <a:t>    public void login(String username) {  </a:t>
            </a:r>
          </a:p>
          <a:p>
            <a:r>
              <a:rPr lang="en-GB" dirty="0"/>
              <a:t>        </a:t>
            </a:r>
            <a:r>
              <a:rPr lang="en-GB" dirty="0" err="1"/>
              <a:t>driver.findElement</a:t>
            </a:r>
            <a:r>
              <a:rPr lang="en-GB" dirty="0"/>
              <a:t>(By.id("username")).</a:t>
            </a:r>
            <a:r>
              <a:rPr lang="en-GB" dirty="0" err="1"/>
              <a:t>sendKeys</a:t>
            </a:r>
            <a:r>
              <a:rPr lang="en-GB" dirty="0"/>
              <a:t>(username);  </a:t>
            </a:r>
          </a:p>
          <a:p>
            <a:r>
              <a:rPr lang="en-GB" dirty="0"/>
              <a:t>    }  </a:t>
            </a:r>
          </a:p>
          <a:p>
            <a:r>
              <a:rPr lang="en-GB" dirty="0"/>
              <a:t>} </a:t>
            </a:r>
            <a:endParaRPr lang="ar-EG" dirty="0"/>
          </a:p>
        </p:txBody>
      </p:sp>
      <p:sp>
        <p:nvSpPr>
          <p:cNvPr id="4" name="مستطيل 3">
            <a:extLst>
              <a:ext uri="{FF2B5EF4-FFF2-40B4-BE49-F238E27FC236}">
                <a16:creationId xmlns:a16="http://schemas.microsoft.com/office/drawing/2014/main" id="{440C03B2-F866-9BE3-726F-F3E77511E493}"/>
              </a:ext>
            </a:extLst>
          </p:cNvPr>
          <p:cNvSpPr/>
          <p:nvPr/>
        </p:nvSpPr>
        <p:spPr>
          <a:xfrm>
            <a:off x="884421" y="650855"/>
            <a:ext cx="6724918" cy="923330"/>
          </a:xfrm>
          <a:prstGeom prst="rect">
            <a:avLst/>
          </a:prstGeom>
          <a:noFill/>
        </p:spPr>
        <p:txBody>
          <a:bodyPr wrap="none" lIns="91440" tIns="45720" rIns="91440" bIns="45720">
            <a:spAutoFit/>
          </a:bodyPr>
          <a:lstStyle/>
          <a:p>
            <a:pPr algn="ctr"/>
            <a:r>
              <a:rPr lang="en-GB" sz="5400" b="1" cap="none" spc="0" dirty="0">
                <a:ln w="22225">
                  <a:solidFill>
                    <a:schemeClr val="accent2"/>
                  </a:solidFill>
                  <a:prstDash val="solid"/>
                </a:ln>
                <a:solidFill>
                  <a:schemeClr val="accent2">
                    <a:lumMod val="40000"/>
                    <a:lumOff val="60000"/>
                  </a:schemeClr>
                </a:solidFill>
                <a:effectLst/>
              </a:rPr>
              <a:t>POM Best Practices</a:t>
            </a:r>
            <a:endParaRPr lang="ar-EG"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45378846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3F2AFF-DF9A-F2AE-41D1-256DCC5A1826}"/>
            </a:ext>
          </a:extLst>
        </p:cNvPr>
        <p:cNvGrpSpPr/>
        <p:nvPr/>
      </p:nvGrpSpPr>
      <p:grpSpPr>
        <a:xfrm>
          <a:off x="0" y="0"/>
          <a:ext cx="0" cy="0"/>
          <a:chOff x="0" y="0"/>
          <a:chExt cx="0" cy="0"/>
        </a:xfrm>
      </p:grpSpPr>
      <p:sp>
        <p:nvSpPr>
          <p:cNvPr id="3" name="مربع نص 2">
            <a:extLst>
              <a:ext uri="{FF2B5EF4-FFF2-40B4-BE49-F238E27FC236}">
                <a16:creationId xmlns:a16="http://schemas.microsoft.com/office/drawing/2014/main" id="{9A6FD0EC-FA15-CEDD-0E1C-CFB2CC4AE4FF}"/>
              </a:ext>
            </a:extLst>
          </p:cNvPr>
          <p:cNvSpPr txBox="1"/>
          <p:nvPr/>
        </p:nvSpPr>
        <p:spPr>
          <a:xfrm>
            <a:off x="589280" y="2024579"/>
            <a:ext cx="8028632" cy="2308324"/>
          </a:xfrm>
          <a:prstGeom prst="rect">
            <a:avLst/>
          </a:prstGeom>
          <a:noFill/>
        </p:spPr>
        <p:txBody>
          <a:bodyPr wrap="square">
            <a:spAutoFit/>
          </a:bodyPr>
          <a:lstStyle/>
          <a:p>
            <a:endParaRPr lang="en-GB" dirty="0"/>
          </a:p>
          <a:p>
            <a:r>
              <a:rPr lang="en-GB" dirty="0"/>
              <a:t>Steps:</a:t>
            </a:r>
          </a:p>
          <a:p>
            <a:endParaRPr lang="en-GB" dirty="0"/>
          </a:p>
          <a:p>
            <a:r>
              <a:rPr lang="en-GB" dirty="0"/>
              <a:t>Create a Jenkins Pipeline.</a:t>
            </a:r>
          </a:p>
          <a:p>
            <a:endParaRPr lang="en-GB" dirty="0"/>
          </a:p>
          <a:p>
            <a:r>
              <a:rPr lang="en-GB" dirty="0"/>
              <a:t>Link to GitHub/GitLab repositories.</a:t>
            </a:r>
          </a:p>
          <a:p>
            <a:endParaRPr lang="en-GB" dirty="0"/>
          </a:p>
          <a:p>
            <a:r>
              <a:rPr lang="en-GB" dirty="0"/>
              <a:t>Schedule automated test runs.</a:t>
            </a:r>
            <a:endParaRPr lang="ar-EG" dirty="0"/>
          </a:p>
        </p:txBody>
      </p:sp>
      <p:sp>
        <p:nvSpPr>
          <p:cNvPr id="4" name="مستطيل 3">
            <a:extLst>
              <a:ext uri="{FF2B5EF4-FFF2-40B4-BE49-F238E27FC236}">
                <a16:creationId xmlns:a16="http://schemas.microsoft.com/office/drawing/2014/main" id="{DE3E7FF4-AFC6-90BF-C0EC-520696B49D03}"/>
              </a:ext>
            </a:extLst>
          </p:cNvPr>
          <p:cNvSpPr/>
          <p:nvPr/>
        </p:nvSpPr>
        <p:spPr>
          <a:xfrm>
            <a:off x="508000" y="864215"/>
            <a:ext cx="8109912" cy="923330"/>
          </a:xfrm>
          <a:prstGeom prst="rect">
            <a:avLst/>
          </a:prstGeom>
          <a:noFill/>
        </p:spPr>
        <p:txBody>
          <a:bodyPr wrap="none" lIns="91440" tIns="45720" rIns="91440" bIns="45720">
            <a:spAutoFit/>
          </a:bodyPr>
          <a:lstStyle/>
          <a:p>
            <a:pPr algn="ctr"/>
            <a:r>
              <a:rPr lang="en-GB" sz="5400" b="1" cap="none" spc="0" dirty="0">
                <a:ln w="22225">
                  <a:solidFill>
                    <a:schemeClr val="accent2"/>
                  </a:solidFill>
                  <a:prstDash val="solid"/>
                </a:ln>
                <a:solidFill>
                  <a:schemeClr val="accent2">
                    <a:lumMod val="40000"/>
                    <a:lumOff val="60000"/>
                  </a:schemeClr>
                </a:solidFill>
                <a:effectLst/>
              </a:rPr>
              <a:t>Integrating with Jenkins</a:t>
            </a:r>
            <a:endParaRPr lang="ar-EG"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428289021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3852D6-8399-37CC-B132-966E3018C675}"/>
            </a:ext>
          </a:extLst>
        </p:cNvPr>
        <p:cNvGrpSpPr/>
        <p:nvPr/>
      </p:nvGrpSpPr>
      <p:grpSpPr>
        <a:xfrm>
          <a:off x="0" y="0"/>
          <a:ext cx="0" cy="0"/>
          <a:chOff x="0" y="0"/>
          <a:chExt cx="0" cy="0"/>
        </a:xfrm>
      </p:grpSpPr>
      <p:sp>
        <p:nvSpPr>
          <p:cNvPr id="3" name="مربع نص 2">
            <a:extLst>
              <a:ext uri="{FF2B5EF4-FFF2-40B4-BE49-F238E27FC236}">
                <a16:creationId xmlns:a16="http://schemas.microsoft.com/office/drawing/2014/main" id="{3081D0CE-2ECF-10E6-A7F5-7AC2B5D5746A}"/>
              </a:ext>
            </a:extLst>
          </p:cNvPr>
          <p:cNvSpPr txBox="1"/>
          <p:nvPr/>
        </p:nvSpPr>
        <p:spPr>
          <a:xfrm>
            <a:off x="1229360" y="2132043"/>
            <a:ext cx="8249920" cy="3416320"/>
          </a:xfrm>
          <a:prstGeom prst="rect">
            <a:avLst/>
          </a:prstGeom>
          <a:noFill/>
        </p:spPr>
        <p:txBody>
          <a:bodyPr wrap="square">
            <a:spAutoFit/>
          </a:bodyPr>
          <a:lstStyle/>
          <a:p>
            <a:endParaRPr lang="en-GB" dirty="0"/>
          </a:p>
          <a:p>
            <a:r>
              <a:rPr lang="en-GB" dirty="0">
                <a:solidFill>
                  <a:srgbClr val="00B0F0"/>
                </a:solidFill>
              </a:rPr>
              <a:t>Benefits:</a:t>
            </a:r>
          </a:p>
          <a:p>
            <a:endParaRPr lang="en-GB" dirty="0"/>
          </a:p>
          <a:p>
            <a:r>
              <a:rPr lang="en-GB" dirty="0"/>
              <a:t>Consistent environments.</a:t>
            </a:r>
          </a:p>
          <a:p>
            <a:endParaRPr lang="en-GB" dirty="0"/>
          </a:p>
          <a:p>
            <a:r>
              <a:rPr lang="en-GB" dirty="0"/>
              <a:t>Parallel execution via Selenium Grid.</a:t>
            </a:r>
          </a:p>
          <a:p>
            <a:endParaRPr lang="en-GB" dirty="0"/>
          </a:p>
          <a:p>
            <a:r>
              <a:rPr lang="en-GB" dirty="0" err="1">
                <a:solidFill>
                  <a:srgbClr val="00B0F0"/>
                </a:solidFill>
              </a:rPr>
              <a:t>Dockerfile</a:t>
            </a:r>
            <a:r>
              <a:rPr lang="en-GB" dirty="0">
                <a:solidFill>
                  <a:srgbClr val="00B0F0"/>
                </a:solidFill>
              </a:rPr>
              <a:t> Example:</a:t>
            </a:r>
            <a:endParaRPr lang="en-GB" dirty="0"/>
          </a:p>
          <a:p>
            <a:endParaRPr lang="en-GB" dirty="0"/>
          </a:p>
          <a:p>
            <a:r>
              <a:rPr lang="en-GB" dirty="0"/>
              <a:t>FROM selenium/node-chrome  </a:t>
            </a:r>
          </a:p>
          <a:p>
            <a:r>
              <a:rPr lang="en-GB" dirty="0"/>
              <a:t>COPY . /app  </a:t>
            </a:r>
          </a:p>
          <a:p>
            <a:r>
              <a:rPr lang="en-GB" dirty="0"/>
              <a:t>CMD ["java", "-jar", "test-suite.jar"] </a:t>
            </a:r>
            <a:endParaRPr lang="ar-EG" dirty="0"/>
          </a:p>
        </p:txBody>
      </p:sp>
      <p:sp>
        <p:nvSpPr>
          <p:cNvPr id="4" name="مستطيل 3">
            <a:extLst>
              <a:ext uri="{FF2B5EF4-FFF2-40B4-BE49-F238E27FC236}">
                <a16:creationId xmlns:a16="http://schemas.microsoft.com/office/drawing/2014/main" id="{B56F30E7-5E78-4607-D026-76E7B8C1B067}"/>
              </a:ext>
            </a:extLst>
          </p:cNvPr>
          <p:cNvSpPr/>
          <p:nvPr/>
        </p:nvSpPr>
        <p:spPr>
          <a:xfrm>
            <a:off x="487680" y="285095"/>
            <a:ext cx="7294880" cy="1754326"/>
          </a:xfrm>
          <a:prstGeom prst="rect">
            <a:avLst/>
          </a:prstGeom>
          <a:noFill/>
        </p:spPr>
        <p:txBody>
          <a:bodyPr wrap="square" lIns="91440" tIns="45720" rIns="91440" bIns="45720">
            <a:spAutoFit/>
          </a:bodyPr>
          <a:lstStyle/>
          <a:p>
            <a:pPr algn="ctr"/>
            <a:r>
              <a:rPr lang="en-GB" sz="5400" b="1" cap="none" spc="0" dirty="0">
                <a:ln w="22225">
                  <a:solidFill>
                    <a:schemeClr val="accent2"/>
                  </a:solidFill>
                  <a:prstDash val="solid"/>
                </a:ln>
                <a:solidFill>
                  <a:schemeClr val="accent2">
                    <a:lumMod val="40000"/>
                    <a:lumOff val="60000"/>
                  </a:schemeClr>
                </a:solidFill>
                <a:effectLst/>
              </a:rPr>
              <a:t>Containerized Testing with Docker</a:t>
            </a:r>
            <a:endParaRPr lang="ar-EG"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342435705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Conclusion</a:t>
            </a:r>
          </a:p>
        </p:txBody>
      </p:sp>
      <p:sp>
        <p:nvSpPr>
          <p:cNvPr id="5" name="مربع نص 4">
            <a:extLst>
              <a:ext uri="{FF2B5EF4-FFF2-40B4-BE49-F238E27FC236}">
                <a16:creationId xmlns:a16="http://schemas.microsoft.com/office/drawing/2014/main" id="{2E09A8D9-6739-65C2-A9C0-ACB4FE745970}"/>
              </a:ext>
            </a:extLst>
          </p:cNvPr>
          <p:cNvSpPr txBox="1"/>
          <p:nvPr/>
        </p:nvSpPr>
        <p:spPr>
          <a:xfrm>
            <a:off x="386080" y="2163078"/>
            <a:ext cx="7945120" cy="1477328"/>
          </a:xfrm>
          <a:prstGeom prst="rect">
            <a:avLst/>
          </a:prstGeom>
          <a:noFill/>
        </p:spPr>
        <p:txBody>
          <a:bodyPr wrap="square">
            <a:spAutoFit/>
          </a:bodyPr>
          <a:lstStyle/>
          <a:p>
            <a:r>
              <a:rPr lang="en-GB" dirty="0"/>
              <a:t>Automation improves software quality and efficiency.</a:t>
            </a:r>
          </a:p>
          <a:p>
            <a:endParaRPr lang="en-GB" dirty="0"/>
          </a:p>
          <a:p>
            <a:r>
              <a:rPr lang="en-GB" dirty="0"/>
              <a:t>Tools like Selenium, TestNG, and Jenkins streamline workflows.</a:t>
            </a:r>
          </a:p>
          <a:p>
            <a:endParaRPr lang="en-GB" dirty="0"/>
          </a:p>
          <a:p>
            <a:r>
              <a:rPr lang="en-GB" dirty="0"/>
              <a:t>POM and Docker enhance maintainability and scalability.</a:t>
            </a:r>
            <a:endParaRPr lang="ar-EG" dirty="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Thank You</a:t>
            </a:r>
          </a:p>
        </p:txBody>
      </p:sp>
      <p:pic>
        <p:nvPicPr>
          <p:cNvPr id="5" name="صورة 4">
            <a:extLst>
              <a:ext uri="{FF2B5EF4-FFF2-40B4-BE49-F238E27FC236}">
                <a16:creationId xmlns:a16="http://schemas.microsoft.com/office/drawing/2014/main" id="{20D9085D-0263-5A3F-19AC-6C142E4321C8}"/>
              </a:ext>
            </a:extLst>
          </p:cNvPr>
          <p:cNvPicPr>
            <a:picLocks noChangeAspect="1"/>
          </p:cNvPicPr>
          <p:nvPr/>
        </p:nvPicPr>
        <p:blipFill>
          <a:blip r:embed="rId2"/>
          <a:stretch>
            <a:fillRect/>
          </a:stretch>
        </p:blipFill>
        <p:spPr>
          <a:xfrm>
            <a:off x="610504" y="1591945"/>
            <a:ext cx="7705796" cy="433451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F1D701-0093-5182-0D92-A558F85D9FD9}"/>
            </a:ext>
          </a:extLst>
        </p:cNvPr>
        <p:cNvGrpSpPr/>
        <p:nvPr/>
      </p:nvGrpSpPr>
      <p:grpSpPr>
        <a:xfrm>
          <a:off x="0" y="0"/>
          <a:ext cx="0" cy="0"/>
          <a:chOff x="0" y="0"/>
          <a:chExt cx="0" cy="0"/>
        </a:xfrm>
      </p:grpSpPr>
      <p:pic>
        <p:nvPicPr>
          <p:cNvPr id="3" name="Picture 2" descr="A screenshot of a survey&#10;&#10;AI-generated content may be incorrect.">
            <a:extLst>
              <a:ext uri="{FF2B5EF4-FFF2-40B4-BE49-F238E27FC236}">
                <a16:creationId xmlns:a16="http://schemas.microsoft.com/office/drawing/2014/main" id="{5D89B68F-BFBC-3423-AC4E-5A865BF476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35" y="0"/>
            <a:ext cx="12413366" cy="6943411"/>
          </a:xfrm>
          <a:prstGeom prst="rect">
            <a:avLst/>
          </a:prstGeom>
        </p:spPr>
      </p:pic>
    </p:spTree>
    <p:extLst>
      <p:ext uri="{BB962C8B-B14F-4D97-AF65-F5344CB8AC3E}">
        <p14:creationId xmlns:p14="http://schemas.microsoft.com/office/powerpoint/2010/main" val="31413498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814E77-571F-061C-772B-B30BEF9E80C2}"/>
            </a:ext>
          </a:extLst>
        </p:cNvPr>
        <p:cNvGrpSpPr/>
        <p:nvPr/>
      </p:nvGrpSpPr>
      <p:grpSpPr>
        <a:xfrm>
          <a:off x="0" y="0"/>
          <a:ext cx="0" cy="0"/>
          <a:chOff x="0" y="0"/>
          <a:chExt cx="0" cy="0"/>
        </a:xfrm>
      </p:grpSpPr>
      <p:pic>
        <p:nvPicPr>
          <p:cNvPr id="3" name="Picture 2" descr="A manual testing chart with text&#10;&#10;AI-generated content may be incorrect.">
            <a:extLst>
              <a:ext uri="{FF2B5EF4-FFF2-40B4-BE49-F238E27FC236}">
                <a16:creationId xmlns:a16="http://schemas.microsoft.com/office/drawing/2014/main" id="{BCE68BBA-7836-43B2-42C3-CC1E662DCB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382" y="0"/>
            <a:ext cx="12230765" cy="6857999"/>
          </a:xfrm>
          <a:prstGeom prst="rect">
            <a:avLst/>
          </a:prstGeom>
        </p:spPr>
      </p:pic>
    </p:spTree>
    <p:extLst>
      <p:ext uri="{BB962C8B-B14F-4D97-AF65-F5344CB8AC3E}">
        <p14:creationId xmlns:p14="http://schemas.microsoft.com/office/powerpoint/2010/main" val="3194086759"/>
      </p:ext>
    </p:extLst>
  </p:cSld>
  <p:clrMapOvr>
    <a:masterClrMapping/>
  </p:clrMapOvr>
</p:sld>
</file>

<file path=ppt/theme/_rels/theme3.xml.rels><?xml version="1.0" encoding="UTF-8" standalone="yes"?>
<Relationships xmlns="http://schemas.openxmlformats.org/package/2006/relationships"><Relationship Id="rId1" Type="http://schemas.openxmlformats.org/officeDocument/2006/relationships/image" Target="../media/image1.jpg"/></Relationships>
</file>

<file path=ppt/theme/_rels/theme4.xml.rels><?xml version="1.0" encoding="UTF-8" standalone="yes"?>
<Relationships xmlns="http://schemas.openxmlformats.org/package/2006/relationships"><Relationship Id="rId1" Type="http://schemas.openxmlformats.org/officeDocument/2006/relationships/image" Target="../media/image1.jp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Ion">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tint val="100000"/>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ppt/theme/theme4.xml><?xml version="1.0" encoding="utf-8"?>
<a:theme xmlns:a="http://schemas.openxmlformats.org/drawingml/2006/main" name="Ion">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tint val="100000"/>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docProps/app.xml><?xml version="1.0" encoding="utf-8"?>
<Properties xmlns="http://schemas.openxmlformats.org/officeDocument/2006/extended-properties" xmlns:vt="http://schemas.openxmlformats.org/officeDocument/2006/docPropsVTypes">
  <TotalTime>21</TotalTime>
  <Words>1418</Words>
  <Application>Microsoft Office PowerPoint</Application>
  <PresentationFormat>Widescreen</PresentationFormat>
  <Paragraphs>311</Paragraphs>
  <Slides>77</Slides>
  <Notes>0</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77</vt:i4>
      </vt:variant>
    </vt:vector>
  </HeadingPairs>
  <TitlesOfParts>
    <vt:vector size="86" baseType="lpstr">
      <vt:lpstr>Aptos</vt:lpstr>
      <vt:lpstr>Aptos Display</vt:lpstr>
      <vt:lpstr>Arial</vt:lpstr>
      <vt:lpstr>DeepSeek-CJK-patch</vt:lpstr>
      <vt:lpstr>Wingdings 3</vt:lpstr>
      <vt:lpstr>Office Theme</vt:lpstr>
      <vt:lpstr>Office Theme</vt:lpstr>
      <vt:lpstr>Ion</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API Testing with Postman</vt:lpstr>
      <vt:lpstr>Introduction</vt:lpstr>
      <vt:lpstr>Project Objectives</vt:lpstr>
      <vt:lpstr>Test Plan Overview</vt:lpstr>
      <vt:lpstr>Tools Used</vt:lpstr>
      <vt:lpstr>Key Insights</vt:lpstr>
      <vt:lpstr>API Endpoints Covered</vt:lpstr>
      <vt:lpstr>API Endpoints Covered</vt:lpstr>
      <vt:lpstr>Collection Structure</vt:lpstr>
      <vt:lpstr>Documented collection with request descriptions </vt:lpstr>
      <vt:lpstr>Variables</vt:lpstr>
      <vt:lpstr>Using Collection Variables to Extract Dynamic Response Values and Store Invalid Inputs for Negative Testing</vt:lpstr>
      <vt:lpstr>Authorization Headers </vt:lpstr>
      <vt:lpstr>Test 07: Submit Order (Pass) Used authorization header with Bearer token</vt:lpstr>
      <vt:lpstr>Validation</vt:lpstr>
      <vt:lpstr>Test 03: Get Single Book (Pass) Test scripts to validate response status and structure</vt:lpstr>
      <vt:lpstr>Validation</vt:lpstr>
      <vt:lpstr>Test 12: Update Order (Pass) Test script to validate response status only</vt:lpstr>
      <vt:lpstr>Pass Test Example</vt:lpstr>
      <vt:lpstr>Test 01: Get API Status (Pass) Example Pass Test</vt:lpstr>
      <vt:lpstr>Fail Test Example</vt:lpstr>
      <vt:lpstr>Test 06: Register Duplicate Client (Fail) Example Fail Test</vt:lpstr>
      <vt:lpstr>Collection Run (Recording)</vt:lpstr>
      <vt:lpstr>Summary of Results</vt:lpstr>
      <vt:lpstr>Test Outcome Summary</vt:lpstr>
      <vt:lpstr>Test Outcome Report Summary</vt:lpstr>
      <vt:lpstr>Test Outcome Report Summary</vt:lpstr>
      <vt:lpstr>Test Outcome Report Summary</vt:lpstr>
      <vt:lpstr>Conclusion</vt:lpstr>
      <vt:lpstr>Thank You</vt:lpstr>
      <vt:lpstr>PowerPoint Presentation</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حسام  حسن فتح حسن العالم</dc:creator>
  <cp:lastModifiedBy>حسام  حسن فتح حسن العالم</cp:lastModifiedBy>
  <cp:revision>3</cp:revision>
  <dcterms:created xsi:type="dcterms:W3CDTF">2025-04-14T15:44:05Z</dcterms:created>
  <dcterms:modified xsi:type="dcterms:W3CDTF">2025-04-14T22:01:03Z</dcterms:modified>
</cp:coreProperties>
</file>